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48" r:id="rId1"/>
  </p:sldMasterIdLst>
  <p:sldIdLst>
    <p:sldId id="256" r:id="rId2"/>
    <p:sldId id="258" r:id="rId3"/>
    <p:sldId id="261" r:id="rId4"/>
    <p:sldId id="260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eaLnBrk="1" hangingPunct="1">
      <a:spcBef>
        <a:spcPts val="1200"/>
      </a:spcBef>
      <a:spcAft>
        <a:spcPts val="1200"/>
      </a:spcAft>
      <a:defRPr sz="2200">
        <a:solidFill>
          <a:schemeClr val="tx1"/>
        </a:solidFill>
        <a:latin typeface="Calibre Light" panose="020B0303030202060203" pitchFamily="34" charset="0"/>
        <a:ea typeface="+mn-ea"/>
        <a:cs typeface="+mn-cs"/>
      </a:defRPr>
    </a:lvl1pPr>
    <a:lvl2pPr marL="0" indent="0" eaLnBrk="1" hangingPunct="1">
      <a:spcAft>
        <a:spcPts val="600"/>
      </a:spcAft>
      <a:defRPr sz="1600" b="0">
        <a:solidFill>
          <a:schemeClr val="tx1"/>
        </a:solidFill>
        <a:latin typeface="Calibre Semibold" panose="020B0703030202060203" pitchFamily="34" charset="0"/>
        <a:ea typeface="+mn-ea"/>
        <a:cs typeface="+mn-cs"/>
      </a:defRPr>
    </a:lvl2pPr>
    <a:lvl3pPr marL="0" indent="0" eaLnBrk="1" hangingPunct="1">
      <a:spcBef>
        <a:spcPts val="300"/>
      </a:spcBef>
      <a:spcAft>
        <a:spcPts val="300"/>
      </a:spcAft>
      <a:defRPr sz="1200">
        <a:solidFill>
          <a:schemeClr val="tx1"/>
        </a:solidFill>
        <a:latin typeface="+mn-lt"/>
        <a:ea typeface="+mn-ea"/>
        <a:cs typeface="+mn-cs"/>
      </a:defRPr>
    </a:lvl3pPr>
    <a:lvl4pPr marL="171450" indent="-171450" eaLnBrk="1" hangingPunct="1">
      <a:spcBef>
        <a:spcPts val="300"/>
      </a:spcBef>
      <a:spcAft>
        <a:spcPts val="300"/>
      </a:spcAft>
      <a:buClr>
        <a:schemeClr val="tx1"/>
      </a:buClr>
      <a:buFont typeface="SwissReSansOTLight" panose="04000400000000000000" pitchFamily="82" charset="0"/>
      <a:buChar char="–"/>
      <a:defRPr sz="1200">
        <a:solidFill>
          <a:schemeClr val="tx1"/>
        </a:solidFill>
        <a:latin typeface="+mn-lt"/>
        <a:ea typeface="+mn-ea"/>
        <a:cs typeface="+mn-cs"/>
      </a:defRPr>
    </a:lvl4pPr>
    <a:lvl5pPr marL="360363" indent="-184150" eaLnBrk="1" hangingPunct="1">
      <a:spcBef>
        <a:spcPts val="300"/>
      </a:spcBef>
      <a:spcAft>
        <a:spcPts val="300"/>
      </a:spcAft>
      <a:buFont typeface="SwissReSansOTLight" panose="04000400000000000000" pitchFamily="82" charset="0"/>
      <a:buChar char="–"/>
      <a:defRPr sz="1200" b="0">
        <a:solidFill>
          <a:schemeClr val="tx1"/>
        </a:solidFill>
        <a:latin typeface="+mn-lt"/>
        <a:ea typeface="+mn-ea"/>
        <a:cs typeface="+mn-cs"/>
      </a:defRPr>
    </a:lvl5pPr>
    <a:lvl6pPr marL="0" indent="0" eaLnBrk="1" hangingPunct="1">
      <a:spcBef>
        <a:spcPts val="600"/>
      </a:spcBef>
      <a:spcAft>
        <a:spcPts val="0"/>
      </a:spcAft>
      <a:buClr>
        <a:schemeClr val="tx1"/>
      </a:buClr>
      <a:buFontTx/>
      <a:buNone/>
      <a:defRPr sz="1200">
        <a:solidFill>
          <a:schemeClr val="tx1"/>
        </a:solidFill>
        <a:latin typeface="Calibre Semibold" panose="020B0703030202060203" pitchFamily="34" charset="0"/>
        <a:ea typeface="+mn-ea"/>
        <a:cs typeface="+mn-cs"/>
      </a:defRPr>
    </a:lvl6pPr>
    <a:lvl7pPr marL="0" indent="0" eaLnBrk="1" hangingPunct="1">
      <a:spcBef>
        <a:spcPts val="600"/>
      </a:spcBef>
      <a:defRPr sz="1050">
        <a:solidFill>
          <a:schemeClr val="tx1"/>
        </a:solidFill>
        <a:latin typeface="Calibre Semibold" panose="020B0703030202060203" pitchFamily="34" charset="0"/>
        <a:ea typeface="+mn-ea"/>
        <a:cs typeface="+mn-cs"/>
      </a:defRPr>
    </a:lvl7pPr>
    <a:lvl8pPr marL="0" indent="0" eaLnBrk="1" hangingPunct="1">
      <a:spcBef>
        <a:spcPts val="300"/>
      </a:spcBef>
      <a:spcAft>
        <a:spcPts val="300"/>
      </a:spcAft>
      <a:defRPr sz="1050" b="0">
        <a:solidFill>
          <a:schemeClr val="tx1"/>
        </a:solidFill>
        <a:latin typeface="+mn-lt"/>
        <a:ea typeface="+mn-ea"/>
        <a:cs typeface="+mn-cs"/>
      </a:defRPr>
    </a:lvl8pPr>
    <a:lvl9pPr marL="171450" indent="-171450" eaLnBrk="1" hangingPunct="1">
      <a:spcBef>
        <a:spcPts val="200"/>
      </a:spcBef>
      <a:spcAft>
        <a:spcPts val="200"/>
      </a:spcAft>
      <a:buFont typeface="SwissReSansOTLight" panose="04000400000000000000" pitchFamily="82" charset="0"/>
      <a:buChar char="–"/>
      <a:defRPr sz="105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chelsfieldlakes.co.uk/under-armour-logo-white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909D92D-7E5B-409E-8ABC-C9853505C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B35A94-1B81-4125-A447-57C32B61CF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4" b="78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9153085-797A-4F6A-8BF2-48DDF782D8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5CDF6172-60AC-491C-8E2C-4E105BE63F2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11173" y="5403143"/>
            <a:ext cx="4294395" cy="4121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554451" eaLnBrk="1" fontAlgn="auto" latinLnBrk="0" hangingPunct="1">
              <a:lnSpc>
                <a:spcPts val="1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051" b="0" kern="1200" spc="-3" dirty="0" err="1" smtClean="0">
                <a:solidFill>
                  <a:srgbClr val="FFFFFF"/>
                </a:solidFill>
                <a:latin typeface="Space Mono" panose="02000509040000020004" pitchFamily="49" charset="0"/>
                <a:ea typeface="+mn-ea"/>
                <a:cs typeface="Space Mono" panose="02000509040000020004" pitchFamily="49" charset="0"/>
              </a:defRPr>
            </a:lvl1pPr>
          </a:lstStyle>
          <a:p>
            <a:fld id="{80EE658F-CCF6-4983-8416-E6FEEB8939AE}" type="datetime6">
              <a:rPr lang="en-GB" smtClean="0"/>
              <a:t>January 23</a:t>
            </a:fld>
            <a:endParaRPr dirty="0"/>
          </a:p>
        </p:txBody>
      </p:sp>
      <p:sp>
        <p:nvSpPr>
          <p:cNvPr id="18" name="Title 7">
            <a:extLst>
              <a:ext uri="{FF2B5EF4-FFF2-40B4-BE49-F238E27FC236}">
                <a16:creationId xmlns:a16="http://schemas.microsoft.com/office/drawing/2014/main" id="{60D2B846-9C6E-4B61-A911-C05A54F6B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15" y="1823198"/>
            <a:ext cx="4294395" cy="2271371"/>
          </a:xfrm>
        </p:spPr>
        <p:txBody>
          <a:bodyPr/>
          <a:lstStyle>
            <a:lvl1pPr>
              <a:lnSpc>
                <a:spcPct val="8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9EB4CD-C1EB-4A76-8ACC-70D9DA039745}"/>
              </a:ext>
            </a:extLst>
          </p:cNvPr>
          <p:cNvCxnSpPr>
            <a:cxnSpLocks/>
          </p:cNvCxnSpPr>
          <p:nvPr/>
        </p:nvCxnSpPr>
        <p:spPr>
          <a:xfrm>
            <a:off x="1958561" y="1042759"/>
            <a:ext cx="1752739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6126C1A-18E8-4E85-8140-672B6A298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57" y="928225"/>
            <a:ext cx="920411" cy="229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F8B911-EEF8-40AA-9FA0-8D575F51A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40404" y="520605"/>
            <a:ext cx="1044300" cy="104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9216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genda 1 Dark">
    <p:bg>
      <p:bgPr>
        <a:solidFill>
          <a:srgbClr val="012A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7FE991-A877-4767-B1CA-512FB5B04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176" y="1617690"/>
            <a:ext cx="1441744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0F20E8DD-88E2-4435-A814-208BF59AA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07438" y="1562876"/>
            <a:ext cx="2971799" cy="4314049"/>
          </a:xfrm>
        </p:spPr>
        <p:txBody>
          <a:bodyPr/>
          <a:lstStyle>
            <a:lvl1pPr marL="360363" indent="-3603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tabLst>
                <a:tab pos="360363" algn="l"/>
              </a:tabLst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347663" indent="-171450">
              <a:buClr>
                <a:schemeClr val="bg1"/>
              </a:buClr>
              <a:buFont typeface="Calibre" panose="020B0503030202060203" pitchFamily="34" charset="0"/>
              <a:buChar char="–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 item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7EE949-DAB3-4E3E-BACE-0854D8E221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4575" y="476250"/>
            <a:ext cx="4506913" cy="5905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53A7E3-6304-4250-B44B-DA8FB5E67F65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D8847A-8E6A-4F35-B6DA-1BB0A465AAE3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19588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gend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7FE991-A877-4767-B1CA-512FB5B04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176" y="1617690"/>
            <a:ext cx="2971798" cy="50797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0F20E8DD-88E2-4435-A814-208BF59AA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175" y="2227263"/>
            <a:ext cx="2971799" cy="4154487"/>
          </a:xfrm>
        </p:spPr>
        <p:txBody>
          <a:bodyPr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tabLst>
                <a:tab pos="360363" algn="l"/>
              </a:tabLst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 marL="347663" indent="-171450">
              <a:buClr>
                <a:schemeClr val="tx1"/>
              </a:buClr>
              <a:buFont typeface="Calibre" panose="020B0503030202060203" pitchFamily="34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Agenda item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7EE949-DAB3-4E3E-BACE-0854D8E221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4575" y="1601789"/>
            <a:ext cx="8094663" cy="47799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81351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gen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7FE991-A877-4767-B1CA-512FB5B04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176" y="1617690"/>
            <a:ext cx="2971798" cy="50797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7EE949-DAB3-4E3E-BACE-0854D8E221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4575" y="3478212"/>
            <a:ext cx="2460625" cy="29035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02182EA-23EB-4F80-85DC-273E369D44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46800" y="3478212"/>
            <a:ext cx="2460625" cy="29035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F41C082D-D2E8-46DF-B484-21B3330683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04262" y="3478212"/>
            <a:ext cx="2460625" cy="29035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F56D822-4BE8-4265-9502-3BFA008CC3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84575" y="1601787"/>
            <a:ext cx="2460625" cy="1774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EAAA0CC-1E20-4497-9131-AC03BF97EE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46800" y="1601787"/>
            <a:ext cx="2460625" cy="1774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BA11F3B-2B6C-4112-9F86-27277516EC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07438" y="1601787"/>
            <a:ext cx="2460625" cy="1774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630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Section Opener 1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B38A9F-8015-4521-AE4E-20BA353E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61" y="3376613"/>
            <a:ext cx="2466739" cy="726893"/>
          </a:xfrm>
        </p:spPr>
        <p:txBody>
          <a:bodyPr anchor="t"/>
          <a:lstStyle>
            <a:lvl1pPr>
              <a:defRPr sz="4400" b="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B80AEDB-7934-4503-BD6D-314ACBAD79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200" y="1560786"/>
            <a:ext cx="2121438" cy="1815827"/>
          </a:xfrm>
        </p:spPr>
        <p:txBody>
          <a:bodyPr anchor="t"/>
          <a:lstStyle>
            <a:lvl1pPr>
              <a:lnSpc>
                <a:spcPct val="70000"/>
              </a:lnSpc>
              <a:defRPr sz="185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819427E-9467-4012-BAE9-3224FF2563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7975" y="2852738"/>
            <a:ext cx="5021263" cy="35290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2919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Section Opener 2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9ECD61-ED7B-49FC-8FEC-E9337C05843A}"/>
              </a:ext>
            </a:extLst>
          </p:cNvPr>
          <p:cNvCxnSpPr>
            <a:cxnSpLocks/>
          </p:cNvCxnSpPr>
          <p:nvPr/>
        </p:nvCxnSpPr>
        <p:spPr>
          <a:xfrm flipH="1">
            <a:off x="0" y="857250"/>
            <a:ext cx="10142539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E9617AF-0744-4180-BB4B-3FEB62C97441}"/>
              </a:ext>
            </a:extLst>
          </p:cNvPr>
          <p:cNvSpPr/>
          <p:nvPr/>
        </p:nvSpPr>
        <p:spPr>
          <a:xfrm>
            <a:off x="0" y="0"/>
            <a:ext cx="3584575" cy="6858000"/>
          </a:xfrm>
          <a:prstGeom prst="rect">
            <a:avLst/>
          </a:prstGeom>
          <a:solidFill>
            <a:srgbClr val="01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FB38A9F-8015-4521-AE4E-20BA353E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476250"/>
            <a:ext cx="2971800" cy="1844675"/>
          </a:xfrm>
        </p:spPr>
        <p:txBody>
          <a:bodyPr anchor="t"/>
          <a:lstStyle>
            <a:lvl1pPr>
              <a:defRPr sz="3600" b="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CEE43AE-91A9-4FCE-B4E7-BF4A26C91C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44138" y="352424"/>
            <a:ext cx="1436687" cy="1147763"/>
          </a:xfrm>
        </p:spPr>
        <p:txBody>
          <a:bodyPr anchor="b"/>
          <a:lstStyle>
            <a:lvl1pPr algn="r">
              <a:defRPr sz="9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A8FB3F-A95B-47BA-A641-1852818CC4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4575" y="2227263"/>
            <a:ext cx="8094663" cy="41544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93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Section Opener 3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B38A9F-8015-4521-AE4E-20BA353E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1601788"/>
            <a:ext cx="2971800" cy="2398712"/>
          </a:xfrm>
        </p:spPr>
        <p:txBody>
          <a:bodyPr anchor="t"/>
          <a:lstStyle>
            <a:lvl1pPr>
              <a:defRPr sz="4400" b="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CEE43AE-91A9-4FCE-B4E7-BF4A26C91C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175" y="352424"/>
            <a:ext cx="1436687" cy="1147763"/>
          </a:xfrm>
        </p:spPr>
        <p:txBody>
          <a:bodyPr anchor="b"/>
          <a:lstStyle>
            <a:lvl1pPr algn="l">
              <a:defRPr sz="9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A8FB3F-A95B-47BA-A641-1852818CC4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3500" y="476251"/>
            <a:ext cx="3995738" cy="5905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9698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Quot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0AE1B65D-6907-E54F-BB4B-C41AFAAE81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1175" y="476250"/>
            <a:ext cx="9118600" cy="59055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5166B-DE21-4C78-873E-E08181E53E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31375" y="1596707"/>
            <a:ext cx="1947863" cy="3024188"/>
          </a:xfrm>
        </p:spPr>
        <p:txBody>
          <a:bodyPr tIns="0"/>
          <a:lstStyle>
            <a:lvl1pPr>
              <a:defRPr sz="1800">
                <a:solidFill>
                  <a:srgbClr val="CAD1D2"/>
                </a:solidFill>
              </a:defRPr>
            </a:lvl1pPr>
            <a:lvl2pPr>
              <a:defRPr>
                <a:solidFill>
                  <a:srgbClr val="CAD1D2"/>
                </a:solidFill>
              </a:defRPr>
            </a:lvl2pPr>
            <a:lvl3pPr>
              <a:defRPr>
                <a:solidFill>
                  <a:srgbClr val="CAD1D2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CAD1D2"/>
                </a:solidFill>
              </a:defRPr>
            </a:lvl4pPr>
            <a:lvl5pPr>
              <a:defRPr>
                <a:solidFill>
                  <a:srgbClr val="CAD1D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76E0B12-C8A6-47ED-AC2C-173E6E8D038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731375" y="4727575"/>
            <a:ext cx="1687299" cy="1590928"/>
          </a:xfrm>
          <a:prstGeom prst="rect">
            <a:avLst/>
          </a:prstGeom>
        </p:spPr>
        <p:txBody>
          <a:bodyPr anchor="t"/>
          <a:lstStyle>
            <a:lvl1pPr marL="7701" algn="l" defTabSz="55449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b="0" i="0" kern="0" dirty="0">
                <a:solidFill>
                  <a:srgbClr val="CAD1D2"/>
                </a:solidFill>
                <a:latin typeface="Calibre-Semibold"/>
                <a:ea typeface="+mj-ea"/>
                <a:cs typeface="Calibre-Semibold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1600">
                <a:solidFill>
                  <a:srgbClr val="CAD0D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20D00-2ED6-4A6C-A2ED-CAFB5F812F66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2A81BA-DBC2-4E69-AE9E-2D54F2C02D04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765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Quot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0AE1B65D-6907-E54F-BB4B-C41AFAAE81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84575" y="1596706"/>
            <a:ext cx="3997325" cy="4785043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10616811-862F-4B2B-8023-56408E854F5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2762" y="435258"/>
            <a:ext cx="1946276" cy="1590928"/>
          </a:xfrm>
          <a:prstGeom prst="rect">
            <a:avLst/>
          </a:prstGeom>
        </p:spPr>
        <p:txBody>
          <a:bodyPr anchor="t"/>
          <a:lstStyle>
            <a:lvl1pPr marL="7701" algn="l" defTabSz="55449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700" b="0" i="0" kern="0" dirty="0">
                <a:solidFill>
                  <a:srgbClr val="CAD1D2"/>
                </a:solidFill>
                <a:latin typeface="Calibre-Semibold"/>
                <a:ea typeface="+mj-ea"/>
                <a:cs typeface="Calibre-Semibold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1700">
                <a:solidFill>
                  <a:srgbClr val="CAD0D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DD74FA-C762-48A2-89CD-3EF7EAB9017C}"/>
              </a:ext>
            </a:extLst>
          </p:cNvPr>
          <p:cNvCxnSpPr>
            <a:cxnSpLocks/>
          </p:cNvCxnSpPr>
          <p:nvPr/>
        </p:nvCxnSpPr>
        <p:spPr>
          <a:xfrm flipH="1">
            <a:off x="3584575" y="606041"/>
            <a:ext cx="3997325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6">
            <a:extLst>
              <a:ext uri="{FF2B5EF4-FFF2-40B4-BE49-F238E27FC236}">
                <a16:creationId xmlns:a16="http://schemas.microsoft.com/office/drawing/2014/main" id="{3FFE17E8-D69A-4AEE-8B9D-1B946AA990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4674" y="338012"/>
            <a:ext cx="3484564" cy="5076711"/>
          </a:xfrm>
        </p:spPr>
        <p:txBody>
          <a:bodyPr tIns="0"/>
          <a:lstStyle>
            <a:lvl1pPr marL="268288" indent="-268288">
              <a:lnSpc>
                <a:spcPct val="88000"/>
              </a:lnSpc>
              <a:defRPr sz="6600">
                <a:solidFill>
                  <a:srgbClr val="CAD1D2"/>
                </a:solidFill>
              </a:defRPr>
            </a:lvl1pPr>
          </a:lstStyle>
          <a:p>
            <a:r>
              <a:rPr lang="en-US" dirty="0"/>
              <a:t>“Click to edit Master title style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A47BC-4AFE-4833-ACB5-0154C03F0E07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F49699-A770-49B7-92AD-617393C26B91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343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Quot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0AE1B65D-6907-E54F-BB4B-C41AFAAE81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84575" y="3478212"/>
            <a:ext cx="8094662" cy="2903537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76E0B12-C8A6-47ED-AC2C-173E6E8D038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1175" y="1596707"/>
            <a:ext cx="1936443" cy="528956"/>
          </a:xfrm>
          <a:prstGeom prst="rect">
            <a:avLst/>
          </a:prstGeom>
        </p:spPr>
        <p:txBody>
          <a:bodyPr anchor="t"/>
          <a:lstStyle>
            <a:lvl1pPr marL="7701" algn="l" defTabSz="55449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b="0" i="0" kern="0" dirty="0">
                <a:solidFill>
                  <a:srgbClr val="CAD1D2"/>
                </a:solidFill>
                <a:latin typeface="Calibre-Semibold"/>
                <a:ea typeface="+mj-ea"/>
                <a:cs typeface="Calibre-Semibold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1600">
                <a:solidFill>
                  <a:srgbClr val="CAD0D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A709320-8D2C-4D88-9E95-6858D922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74" y="352425"/>
            <a:ext cx="8094661" cy="3024188"/>
          </a:xfrm>
        </p:spPr>
        <p:txBody>
          <a:bodyPr/>
          <a:lstStyle>
            <a:lvl1pPr>
              <a:defRPr sz="4800">
                <a:solidFill>
                  <a:srgbClr val="CAD1D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9D6D6-2157-4BE4-A5C3-158FE0F3F650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951DE-5457-4F9D-993C-32430D8FDF76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7809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2EDB4F2-7D75-4BAC-93D5-8500902743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7412" y="0"/>
            <a:ext cx="12199412" cy="6858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6DEBCB-FF96-4C09-8941-8A58FB267920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6E8C5-BE2F-4571-ADEA-9668A775F670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02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 Column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7078D9-99A7-4F4B-A2AE-F455F56FB451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76795B3-D4D7-4DD1-95C2-286A5F9D923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BCA77230-6687-4F1E-83EE-AAFE387838AE}"/>
              </a:ext>
            </a:extLst>
          </p:cNvPr>
          <p:cNvSpPr txBox="1">
            <a:spLocks/>
          </p:cNvSpPr>
          <p:nvPr/>
        </p:nvSpPr>
        <p:spPr>
          <a:xfrm>
            <a:off x="511176" y="1601788"/>
            <a:ext cx="2971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eaLnBrk="1" hangingPunct="1">
              <a:lnSpc>
                <a:spcPct val="90000"/>
              </a:lnSpc>
              <a:defRPr sz="28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Financier Display"/>
                <a:ea typeface="+mj-ea"/>
                <a:cs typeface="+mj-cs"/>
              </a:rPr>
              <a:t>In the room today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994D385F-E779-4BBB-A000-3636C0238C75}"/>
              </a:ext>
            </a:extLst>
          </p:cNvPr>
          <p:cNvSpPr txBox="1">
            <a:spLocks/>
          </p:cNvSpPr>
          <p:nvPr/>
        </p:nvSpPr>
        <p:spPr>
          <a:xfrm>
            <a:off x="2995758" y="3828608"/>
            <a:ext cx="1714500" cy="1147762"/>
          </a:xfrm>
          <a:prstGeom prst="rect">
            <a:avLst/>
          </a:prstGeom>
        </p:spPr>
        <p:txBody>
          <a:bodyPr vert="horz" lIns="0" tIns="0" rIns="274320" bIns="0" rtlCol="0">
            <a:noAutofit/>
          </a:bodyPr>
          <a:lstStyle>
            <a:lvl1pPr marL="0" eaLnBrk="1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/>
                </a:solidFill>
                <a:latin typeface="Financier Display Medium" panose="02020603070506060203" pitchFamily="18" charset="0"/>
                <a:ea typeface="+mn-ea"/>
                <a:cs typeface="+mn-cs"/>
              </a:defRPr>
            </a:lvl1pPr>
            <a:lvl2pPr marL="0" indent="0" eaLnBrk="1" hangingPunct="1">
              <a:spcAft>
                <a:spcPts val="300"/>
              </a:spcAft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eaLnBrk="1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71450" indent="-1714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363" indent="-1841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eaLnBrk="1" hangingPunct="1">
              <a:spcBef>
                <a:spcPts val="600"/>
              </a:spcBef>
              <a:spcAft>
                <a:spcPts val="0"/>
              </a:spcAft>
              <a:buFontTx/>
              <a:buNone/>
              <a:defRPr sz="120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6pPr>
            <a:lvl7pPr marL="0" indent="0" eaLnBrk="1" hangingPunct="1">
              <a:spcBef>
                <a:spcPts val="600"/>
              </a:spcBef>
              <a:defRPr sz="105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7pPr>
            <a:lvl8pPr marL="0" indent="0" eaLnBrk="1" hangingPunct="1">
              <a:spcBef>
                <a:spcPts val="300"/>
              </a:spcBef>
              <a:spcAft>
                <a:spcPts val="300"/>
              </a:spcAft>
              <a:defRPr sz="105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450" indent="-171450" eaLnBrk="1" hangingPunct="1">
              <a:spcBef>
                <a:spcPts val="200"/>
              </a:spcBef>
              <a:spcAft>
                <a:spcPts val="200"/>
              </a:spcAft>
              <a:buFont typeface="SwissReSansOTLight" panose="04000400000000000000" pitchFamily="82" charset="0"/>
              <a:buChar char="–"/>
              <a:defRPr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Financier Display Medium" panose="02020603070506060203" pitchFamily="18" charset="0"/>
                <a:ea typeface="+mn-ea"/>
                <a:cs typeface="+mn-cs"/>
              </a:rPr>
              <a:t>Begoña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Financier Display Medium" panose="02020603070506060203" pitchFamily="18" charset="0"/>
                <a:ea typeface="+mn-ea"/>
                <a:cs typeface="+mn-cs"/>
              </a:rPr>
              <a:t> Crespo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Calibre Light" panose="020B0303030202060203" pitchFamily="34" charset="0"/>
                <a:ea typeface="+mn-ea"/>
                <a:cs typeface="+mn-cs"/>
              </a:rPr>
              <a:t>Director Industrial and Logistics Occupier Spain </a:t>
            </a:r>
          </a:p>
        </p:txBody>
      </p:sp>
      <p:sp>
        <p:nvSpPr>
          <p:cNvPr id="26" name="Content Placeholder 11">
            <a:extLst>
              <a:ext uri="{FF2B5EF4-FFF2-40B4-BE49-F238E27FC236}">
                <a16:creationId xmlns:a16="http://schemas.microsoft.com/office/drawing/2014/main" id="{8A9C0C2D-F8B9-4EF4-8C93-320054D1CA96}"/>
              </a:ext>
            </a:extLst>
          </p:cNvPr>
          <p:cNvSpPr txBox="1">
            <a:spLocks/>
          </p:cNvSpPr>
          <p:nvPr/>
        </p:nvSpPr>
        <p:spPr>
          <a:xfrm>
            <a:off x="5340858" y="3828608"/>
            <a:ext cx="1779062" cy="1147762"/>
          </a:xfrm>
          <a:prstGeom prst="rect">
            <a:avLst/>
          </a:prstGeom>
        </p:spPr>
        <p:txBody>
          <a:bodyPr vert="horz" lIns="0" tIns="0" rIns="274320" bIns="0" rtlCol="0">
            <a:noAutofit/>
          </a:bodyPr>
          <a:lstStyle>
            <a:lvl1pPr marL="0" eaLnBrk="1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/>
                </a:solidFill>
                <a:latin typeface="Financier Display Medium" panose="02020603070506060203" pitchFamily="18" charset="0"/>
                <a:ea typeface="+mn-ea"/>
                <a:cs typeface="+mn-cs"/>
              </a:defRPr>
            </a:lvl1pPr>
            <a:lvl2pPr marL="0" indent="0" eaLnBrk="1" hangingPunct="1">
              <a:spcAft>
                <a:spcPts val="300"/>
              </a:spcAft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eaLnBrk="1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71450" indent="-1714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363" indent="-1841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eaLnBrk="1" hangingPunct="1">
              <a:spcBef>
                <a:spcPts val="600"/>
              </a:spcBef>
              <a:spcAft>
                <a:spcPts val="0"/>
              </a:spcAft>
              <a:buFontTx/>
              <a:buNone/>
              <a:defRPr sz="120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6pPr>
            <a:lvl7pPr marL="0" indent="0" eaLnBrk="1" hangingPunct="1">
              <a:spcBef>
                <a:spcPts val="600"/>
              </a:spcBef>
              <a:defRPr sz="105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7pPr>
            <a:lvl8pPr marL="0" indent="0" eaLnBrk="1" hangingPunct="1">
              <a:spcBef>
                <a:spcPts val="300"/>
              </a:spcBef>
              <a:spcAft>
                <a:spcPts val="300"/>
              </a:spcAft>
              <a:defRPr sz="105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450" indent="-171450" eaLnBrk="1" hangingPunct="1">
              <a:spcBef>
                <a:spcPts val="200"/>
              </a:spcBef>
              <a:spcAft>
                <a:spcPts val="200"/>
              </a:spcAft>
              <a:buFont typeface="SwissReSansOTLight" panose="04000400000000000000" pitchFamily="82" charset="0"/>
              <a:buChar char="–"/>
              <a:defRPr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Financier Display Medium" panose="02020603070506060203" pitchFamily="18" charset="0"/>
                <a:ea typeface="+mn-ea"/>
                <a:cs typeface="+mn-cs"/>
              </a:rPr>
              <a:t>Joanna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Financier Display Medium" panose="02020603070506060203" pitchFamily="18" charset="0"/>
                <a:ea typeface="+mn-ea"/>
                <a:cs typeface="+mn-cs"/>
              </a:rPr>
              <a:t>Sinkiewicz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rgbClr val="435254"/>
              </a:solidFill>
              <a:effectLst/>
              <a:uLnTx/>
              <a:uFillTx/>
              <a:latin typeface="Financier Display Medium" panose="02020603070506060203" pitchFamily="18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Calibre Light" panose="020B0303030202060203" pitchFamily="34" charset="0"/>
                <a:ea typeface="+mn-ea"/>
                <a:cs typeface="+mn-cs"/>
              </a:rPr>
              <a:t>Head of Industrial and Logistics Occupier CEE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rgbClr val="435254"/>
              </a:solidFill>
              <a:effectLst/>
              <a:uLnTx/>
              <a:uFillTx/>
              <a:latin typeface="Financier Display Medium" panose="02020603070506060203" pitchFamily="18" charset="0"/>
              <a:ea typeface="+mn-ea"/>
              <a:cs typeface="+mn-cs"/>
            </a:endParaRPr>
          </a:p>
        </p:txBody>
      </p:sp>
      <p:sp>
        <p:nvSpPr>
          <p:cNvPr id="27" name="Content Placeholder 13">
            <a:extLst>
              <a:ext uri="{FF2B5EF4-FFF2-40B4-BE49-F238E27FC236}">
                <a16:creationId xmlns:a16="http://schemas.microsoft.com/office/drawing/2014/main" id="{3C8C7820-F865-49E8-8FF3-B383DEF54889}"/>
              </a:ext>
            </a:extLst>
          </p:cNvPr>
          <p:cNvSpPr txBox="1">
            <a:spLocks/>
          </p:cNvSpPr>
          <p:nvPr/>
        </p:nvSpPr>
        <p:spPr>
          <a:xfrm>
            <a:off x="7750520" y="3830195"/>
            <a:ext cx="1714500" cy="1146175"/>
          </a:xfrm>
          <a:prstGeom prst="rect">
            <a:avLst/>
          </a:prstGeom>
        </p:spPr>
        <p:txBody>
          <a:bodyPr vert="horz" lIns="0" tIns="0" rIns="274320" bIns="0" rtlCol="0" anchor="t">
            <a:noAutofit/>
          </a:bodyPr>
          <a:lstStyle>
            <a:lvl1pPr marL="0" eaLnBrk="1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/>
                </a:solidFill>
                <a:latin typeface="Financier Display Medium" panose="02020603070506060203" pitchFamily="18" charset="0"/>
                <a:ea typeface="+mn-ea"/>
                <a:cs typeface="+mn-cs"/>
              </a:defRPr>
            </a:lvl1pPr>
            <a:lvl2pPr marL="0" indent="0" eaLnBrk="1" hangingPunct="1">
              <a:spcAft>
                <a:spcPts val="300"/>
              </a:spcAft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eaLnBrk="1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71450" indent="-1714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363" indent="-1841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eaLnBrk="1" hangingPunct="1">
              <a:spcBef>
                <a:spcPts val="600"/>
              </a:spcBef>
              <a:spcAft>
                <a:spcPts val="0"/>
              </a:spcAft>
              <a:buFontTx/>
              <a:buNone/>
              <a:defRPr sz="120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6pPr>
            <a:lvl7pPr marL="0" indent="0" eaLnBrk="1" hangingPunct="1">
              <a:spcBef>
                <a:spcPts val="600"/>
              </a:spcBef>
              <a:defRPr sz="105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7pPr>
            <a:lvl8pPr marL="0" indent="0" eaLnBrk="1" hangingPunct="1">
              <a:spcBef>
                <a:spcPts val="300"/>
              </a:spcBef>
              <a:spcAft>
                <a:spcPts val="300"/>
              </a:spcAft>
              <a:defRPr sz="105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450" indent="-171450" eaLnBrk="1" hangingPunct="1">
              <a:spcBef>
                <a:spcPts val="200"/>
              </a:spcBef>
              <a:spcAft>
                <a:spcPts val="200"/>
              </a:spcAft>
              <a:buFont typeface="SwissReSansOTLight" panose="04000400000000000000" pitchFamily="82" charset="0"/>
              <a:buChar char="–"/>
              <a:defRPr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Financier Display Medium"/>
                <a:ea typeface="+mn-ea"/>
                <a:cs typeface="+mn-cs"/>
              </a:rPr>
              <a:t>Timo Baaij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Calibre Light"/>
                <a:ea typeface="+mn-ea"/>
                <a:cs typeface="+mn-cs"/>
              </a:rPr>
              <a:t>Senior Consultant Industrial and Logistics Occupier EMEA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rgbClr val="435254"/>
              </a:solidFill>
              <a:effectLst/>
              <a:uLnTx/>
              <a:uFillTx/>
              <a:latin typeface="Financier Display Medium" panose="02020603070506060203" pitchFamily="18" charset="0"/>
              <a:ea typeface="+mn-ea"/>
              <a:cs typeface="+mn-cs"/>
            </a:endParaRPr>
          </a:p>
        </p:txBody>
      </p:sp>
      <p:sp>
        <p:nvSpPr>
          <p:cNvPr id="28" name="Content Placeholder 15">
            <a:extLst>
              <a:ext uri="{FF2B5EF4-FFF2-40B4-BE49-F238E27FC236}">
                <a16:creationId xmlns:a16="http://schemas.microsoft.com/office/drawing/2014/main" id="{FA7B1EA3-918C-420C-8C31-683A1E249284}"/>
              </a:ext>
            </a:extLst>
          </p:cNvPr>
          <p:cNvSpPr txBox="1">
            <a:spLocks/>
          </p:cNvSpPr>
          <p:nvPr/>
        </p:nvSpPr>
        <p:spPr>
          <a:xfrm>
            <a:off x="10095620" y="3809558"/>
            <a:ext cx="1714500" cy="1166812"/>
          </a:xfrm>
          <a:prstGeom prst="rect">
            <a:avLst/>
          </a:prstGeom>
        </p:spPr>
        <p:txBody>
          <a:bodyPr vert="horz" lIns="0" tIns="0" rIns="274320" bIns="0" rtlCol="0" anchor="t">
            <a:noAutofit/>
          </a:bodyPr>
          <a:lstStyle>
            <a:lvl1pPr marL="0" eaLnBrk="1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/>
                </a:solidFill>
                <a:latin typeface="Financier Display Medium" panose="02020603070506060203" pitchFamily="18" charset="0"/>
                <a:ea typeface="+mn-ea"/>
                <a:cs typeface="+mn-cs"/>
              </a:defRPr>
            </a:lvl1pPr>
            <a:lvl2pPr marL="0" indent="0" eaLnBrk="1" hangingPunct="1">
              <a:spcAft>
                <a:spcPts val="300"/>
              </a:spcAft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eaLnBrk="1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71450" indent="-1714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363" indent="-1841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eaLnBrk="1" hangingPunct="1">
              <a:spcBef>
                <a:spcPts val="600"/>
              </a:spcBef>
              <a:spcAft>
                <a:spcPts val="0"/>
              </a:spcAft>
              <a:buFontTx/>
              <a:buNone/>
              <a:defRPr sz="120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6pPr>
            <a:lvl7pPr marL="0" indent="0" eaLnBrk="1" hangingPunct="1">
              <a:spcBef>
                <a:spcPts val="600"/>
              </a:spcBef>
              <a:defRPr sz="105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7pPr>
            <a:lvl8pPr marL="0" indent="0" eaLnBrk="1" hangingPunct="1">
              <a:spcBef>
                <a:spcPts val="300"/>
              </a:spcBef>
              <a:spcAft>
                <a:spcPts val="300"/>
              </a:spcAft>
              <a:defRPr sz="105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450" indent="-171450" eaLnBrk="1" hangingPunct="1">
              <a:spcBef>
                <a:spcPts val="200"/>
              </a:spcBef>
              <a:spcAft>
                <a:spcPts val="200"/>
              </a:spcAft>
              <a:buFont typeface="SwissReSansOTLight" panose="04000400000000000000" pitchFamily="82" charset="0"/>
              <a:buChar char="–"/>
              <a:defRPr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Financier Display Medium"/>
              </a:rPr>
              <a:t>Antonio Marques</a:t>
            </a:r>
          </a:p>
          <a:p>
            <a:r>
              <a:rPr lang="en-GB" sz="1200">
                <a:solidFill>
                  <a:srgbClr val="435254"/>
                </a:solidFill>
                <a:latin typeface="Calibre Light"/>
              </a:rPr>
              <a:t>Geospatial Specialist Industrial and Logistics EMEA                                                                                 </a:t>
            </a:r>
            <a:endParaRPr lang="en-GB" sz="1200">
              <a:latin typeface="Calibre Light"/>
            </a:endParaRPr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59D26DE9-D761-43FA-B7AB-B0FE2EF1CC1A}"/>
              </a:ext>
            </a:extLst>
          </p:cNvPr>
          <p:cNvSpPr txBox="1">
            <a:spLocks/>
          </p:cNvSpPr>
          <p:nvPr/>
        </p:nvSpPr>
        <p:spPr>
          <a:xfrm>
            <a:off x="586096" y="3828608"/>
            <a:ext cx="1714500" cy="1147762"/>
          </a:xfrm>
          <a:prstGeom prst="rect">
            <a:avLst/>
          </a:prstGeom>
        </p:spPr>
        <p:txBody>
          <a:bodyPr vert="horz" lIns="0" tIns="0" rIns="274320" bIns="0" rtlCol="0">
            <a:noAutofit/>
          </a:bodyPr>
          <a:lstStyle>
            <a:lvl1pPr marL="0" eaLnBrk="1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/>
                </a:solidFill>
                <a:latin typeface="Financier Display Medium" panose="02020603070506060203" pitchFamily="18" charset="0"/>
                <a:ea typeface="+mn-ea"/>
                <a:cs typeface="+mn-cs"/>
              </a:defRPr>
            </a:lvl1pPr>
            <a:lvl2pPr marL="0" indent="0" eaLnBrk="1" hangingPunct="1">
              <a:spcAft>
                <a:spcPts val="300"/>
              </a:spcAft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eaLnBrk="1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71450" indent="-1714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363" indent="-1841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eaLnBrk="1" hangingPunct="1">
              <a:spcBef>
                <a:spcPts val="600"/>
              </a:spcBef>
              <a:spcAft>
                <a:spcPts val="0"/>
              </a:spcAft>
              <a:buFontTx/>
              <a:buNone/>
              <a:defRPr sz="120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6pPr>
            <a:lvl7pPr marL="0" indent="0" eaLnBrk="1" hangingPunct="1">
              <a:spcBef>
                <a:spcPts val="600"/>
              </a:spcBef>
              <a:defRPr sz="105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7pPr>
            <a:lvl8pPr marL="0" indent="0" eaLnBrk="1" hangingPunct="1">
              <a:spcBef>
                <a:spcPts val="300"/>
              </a:spcBef>
              <a:spcAft>
                <a:spcPts val="300"/>
              </a:spcAft>
              <a:defRPr sz="105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450" indent="-171450" eaLnBrk="1" hangingPunct="1">
              <a:spcBef>
                <a:spcPts val="200"/>
              </a:spcBef>
              <a:spcAft>
                <a:spcPts val="200"/>
              </a:spcAft>
              <a:buFont typeface="SwissReSansOTLight" panose="04000400000000000000" pitchFamily="82" charset="0"/>
              <a:buChar char="–"/>
              <a:defRPr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Financier Display Medium" panose="02020603070506060203" pitchFamily="18" charset="0"/>
                <a:ea typeface="+mn-ea"/>
                <a:cs typeface="+mn-cs"/>
              </a:rPr>
              <a:t>Beatriz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Financier Display Medium" panose="02020603070506060203" pitchFamily="18" charset="0"/>
                <a:ea typeface="+mn-ea"/>
                <a:cs typeface="+mn-cs"/>
              </a:rPr>
              <a:t>Olabarría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rgbClr val="435254"/>
              </a:solidFill>
              <a:effectLst/>
              <a:uLnTx/>
              <a:uFillTx/>
              <a:latin typeface="Financier Display Medium" panose="02020603070506060203" pitchFamily="18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Calibre Light" panose="020B0303030202060203" pitchFamily="34" charset="0"/>
                <a:ea typeface="+mn-ea"/>
                <a:cs typeface="+mn-cs"/>
              </a:rPr>
              <a:t>Head of Industrial and Logistics Occupier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435254"/>
                </a:solidFill>
                <a:effectLst/>
                <a:uLnTx/>
                <a:uFillTx/>
                <a:latin typeface="Calibre Light" panose="020B0303030202060203" pitchFamily="34" charset="0"/>
                <a:ea typeface="+mn-ea"/>
                <a:cs typeface="+mn-cs"/>
              </a:rPr>
              <a:t>Spain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A0C9549-74F6-4247-8648-BEB60DDC068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586096" y="2627480"/>
            <a:ext cx="1749425" cy="1143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66C06FB-CEC2-4E49-AD53-61B9079B4BC3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2992790" y="2628217"/>
            <a:ext cx="1749425" cy="1143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24F3834-382C-41DE-A084-1932731183BD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340858" y="2627480"/>
            <a:ext cx="1749425" cy="1143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A30CB788-1B49-4EEC-879A-EED34C1AE524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752551" y="2627480"/>
            <a:ext cx="1749425" cy="1143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0A8C1E35-C670-419E-8EA1-29425ED66464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095620" y="2627480"/>
            <a:ext cx="1749425" cy="1143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D98463-BF2A-401B-BF68-1DB96BA76F9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85788" y="3829050"/>
            <a:ext cx="1749425" cy="114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0065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309D712-B377-474B-A408-4582377100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75" y="476250"/>
            <a:ext cx="9118600" cy="59055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2C0153-8CB7-4949-91DD-14E35FFEB0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4138" y="4102100"/>
            <a:ext cx="1435100" cy="2279650"/>
          </a:xfrm>
        </p:spPr>
        <p:txBody>
          <a:bodyPr anchor="b"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0846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C073FC8F-6DFD-4BD3-9E2B-3B5872A8D3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7974" y="0"/>
            <a:ext cx="5534025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309D712-B377-474B-A408-4582377100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75" y="2227262"/>
            <a:ext cx="2971800" cy="4154487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90112B88-AC4A-4180-8079-3E939AE1A5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0698" y="352425"/>
            <a:ext cx="1435100" cy="1773238"/>
          </a:xfrm>
        </p:spPr>
        <p:txBody>
          <a:bodyPr anchor="t"/>
          <a:lstStyle>
            <a:lvl1pPr>
              <a:defRPr sz="1800"/>
            </a:lvl1pPr>
            <a:lvl2pPr>
              <a:defRPr sz="1200"/>
            </a:lvl2pPr>
            <a:lvl3pPr>
              <a:spcBef>
                <a:spcPts val="0"/>
              </a:spcBef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6D6DE31-52D6-46BC-BC63-3E8349FACD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47875" y="352425"/>
            <a:ext cx="1435100" cy="1773238"/>
          </a:xfrm>
        </p:spPr>
        <p:txBody>
          <a:bodyPr anchor="t"/>
          <a:lstStyle>
            <a:lvl1pPr>
              <a:defRPr sz="1800"/>
            </a:lvl1pPr>
            <a:lvl2pPr>
              <a:defRPr sz="1200"/>
            </a:lvl2pPr>
            <a:lvl3pPr>
              <a:spcBef>
                <a:spcPts val="0"/>
              </a:spcBef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3348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C073FC8F-6DFD-4BD3-9E2B-3B5872A8D3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6801" y="2852738"/>
            <a:ext cx="5532438" cy="3529011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309D712-B377-474B-A408-4582377100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74" y="2852738"/>
            <a:ext cx="5534025" cy="3529011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4A38165D-DFA8-44BC-9E4B-2E043B6DA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0698" y="352424"/>
            <a:ext cx="1435100" cy="2398713"/>
          </a:xfrm>
        </p:spPr>
        <p:txBody>
          <a:bodyPr anchor="t"/>
          <a:lstStyle>
            <a:lvl1pPr>
              <a:defRPr sz="1800"/>
            </a:lvl1pPr>
            <a:lvl2pPr>
              <a:defRPr sz="1200"/>
            </a:lvl2pPr>
            <a:lvl3pPr>
              <a:spcBef>
                <a:spcPts val="0"/>
              </a:spcBef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E5D54C60-8136-448B-B136-03077DD5CE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46800" y="352423"/>
            <a:ext cx="1435100" cy="2398713"/>
          </a:xfrm>
        </p:spPr>
        <p:txBody>
          <a:bodyPr anchor="t"/>
          <a:lstStyle>
            <a:lvl1pPr>
              <a:defRPr sz="1800"/>
            </a:lvl1pPr>
            <a:lvl2pPr>
              <a:defRPr sz="1200"/>
            </a:lvl2pPr>
            <a:lvl3pPr>
              <a:spcBef>
                <a:spcPts val="0"/>
              </a:spcBef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6014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C073FC8F-6DFD-4BD3-9E2B-3B5872A8D3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70737" y="3478213"/>
            <a:ext cx="4508501" cy="2903536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309D712-B377-474B-A408-4582377100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74" y="3478213"/>
            <a:ext cx="4508501" cy="2903536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1B48685-AE61-41FC-A60A-366CAFC7F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46801" y="473077"/>
            <a:ext cx="923925" cy="1994467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F4B636A-5F5C-4573-A314-75FBA27446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21274" y="3498685"/>
            <a:ext cx="923925" cy="2115119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7" y="473077"/>
            <a:ext cx="4508501" cy="2903536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2FE7B96D-3E01-4CC1-BFAB-8F8BE9501B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70738" y="473077"/>
            <a:ext cx="4508501" cy="2903536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CA982FF-0640-48A6-807C-D253274C4F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46801" y="3478213"/>
            <a:ext cx="923925" cy="2115119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C16D644-F8C6-4872-B805-F76744E85D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20400" y="473077"/>
            <a:ext cx="923925" cy="1994467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3054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2FE7B96D-3E01-4CC1-BFAB-8F8BE9501B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6800" y="473076"/>
            <a:ext cx="5532439" cy="3527423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F4B636A-5F5C-4573-A314-75FBA27446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1175" y="4727575"/>
            <a:ext cx="1435099" cy="1654175"/>
          </a:xfrm>
        </p:spPr>
        <p:txBody>
          <a:bodyPr tIns="0" anchor="b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7" y="473076"/>
            <a:ext cx="5533312" cy="3527423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CA982FF-0640-48A6-807C-D253274C4F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46800" y="4727575"/>
            <a:ext cx="1435099" cy="1654175"/>
          </a:xfrm>
        </p:spPr>
        <p:txBody>
          <a:bodyPr tIns="0" anchor="b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6826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399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F4B636A-5F5C-4573-A314-75FBA27446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1176" y="1601788"/>
            <a:ext cx="1435099" cy="4779963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60639" y="476250"/>
            <a:ext cx="9120185" cy="59055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751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14A0E-8569-4763-890C-03354536D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0101" y="476250"/>
            <a:ext cx="1435099" cy="2115119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1B48685-AE61-41FC-A60A-366CAFC7F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46801" y="473077"/>
            <a:ext cx="1435099" cy="2115119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7" y="473076"/>
            <a:ext cx="3996613" cy="5908674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2FE7B96D-3E01-4CC1-BFAB-8F8BE9501B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83500" y="473076"/>
            <a:ext cx="3995739" cy="5908674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654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14A0E-8569-4763-890C-03354536D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1888" y="490842"/>
            <a:ext cx="1435099" cy="1634821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1B48685-AE61-41FC-A60A-366CAFC7F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10100" y="487670"/>
            <a:ext cx="1435099" cy="1541566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8" y="2227262"/>
            <a:ext cx="2971088" cy="4154487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DDD672F2-9FBA-4686-9A16-79DF51FB69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10100" y="2227261"/>
            <a:ext cx="2971088" cy="4154487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F61EF0A-8867-40FC-BAA6-AD52003D72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09024" y="2227263"/>
            <a:ext cx="2971088" cy="4154487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CE4625F-33CF-42EC-8C52-4C5E1629E0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09024" y="487670"/>
            <a:ext cx="1435099" cy="1541566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8510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14A0E-8569-4763-890C-03354536D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1888" y="476251"/>
            <a:ext cx="1435099" cy="1752556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1B48685-AE61-41FC-A60A-366CAFC7F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10100" y="473078"/>
            <a:ext cx="1435099" cy="1652586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8" y="2227262"/>
            <a:ext cx="2971088" cy="1773237"/>
          </a:xfrm>
          <a:noFill/>
        </p:spPr>
        <p:txBody>
          <a:bodyPr/>
          <a:lstStyle>
            <a:lvl1pPr>
              <a:spcBef>
                <a:spcPts val="30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DDD672F2-9FBA-4686-9A16-79DF51FB69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10100" y="2227261"/>
            <a:ext cx="2971088" cy="1773237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F61EF0A-8867-40FC-BAA6-AD52003D72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09024" y="2227263"/>
            <a:ext cx="2971088" cy="1773237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CE4625F-33CF-42EC-8C52-4C5E1629E0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09024" y="473078"/>
            <a:ext cx="1435099" cy="1652586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2701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Dark Photo Layout 1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309D712-B377-474B-A408-4582377100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75" y="476250"/>
            <a:ext cx="9118600" cy="59055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14A0E-8569-4763-890C-03354536D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44138" y="4266631"/>
            <a:ext cx="1435100" cy="2115119"/>
          </a:xfrm>
        </p:spPr>
        <p:txBody>
          <a:bodyPr anchor="b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241F3-60CE-4110-88EB-299D0913C1E5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87771-187C-4193-A7C6-4048D0A0A5D4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7614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Cover 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6F222E5-437D-4D26-94F0-6DA259B594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84575" y="1606550"/>
            <a:ext cx="8094664" cy="4775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50443A-8339-4B27-B4A9-FF02F1201B4A}"/>
              </a:ext>
            </a:extLst>
          </p:cNvPr>
          <p:cNvCxnSpPr>
            <a:cxnSpLocks/>
          </p:cNvCxnSpPr>
          <p:nvPr/>
        </p:nvCxnSpPr>
        <p:spPr>
          <a:xfrm>
            <a:off x="3584575" y="601449"/>
            <a:ext cx="6558602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Holder 3">
            <a:extLst>
              <a:ext uri="{FF2B5EF4-FFF2-40B4-BE49-F238E27FC236}">
                <a16:creationId xmlns:a16="http://schemas.microsoft.com/office/drawing/2014/main" id="{76276979-8C48-B54F-A483-0C1D538B416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11174" y="6217054"/>
            <a:ext cx="1435101" cy="4121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554492" eaLnBrk="1" fontAlgn="auto" latinLnBrk="0" hangingPunct="1">
              <a:lnSpc>
                <a:spcPts val="16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050" b="0" kern="1200" spc="-3" dirty="0" err="1" smtClean="0">
                <a:solidFill>
                  <a:srgbClr val="FFFFFF"/>
                </a:solidFill>
                <a:latin typeface="Space Mono" panose="02000509040000020004" pitchFamily="49" charset="0"/>
                <a:ea typeface="+mn-ea"/>
                <a:cs typeface="Space Mono" panose="02000509040000020004" pitchFamily="49" charset="0"/>
              </a:defRPr>
            </a:lvl1pPr>
          </a:lstStyle>
          <a:p>
            <a:r>
              <a:rPr lang="en-GB" dirty="0"/>
              <a:t>21 JANUARY 2021</a:t>
            </a:r>
          </a:p>
          <a:p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B9FA0E-E9B2-48CD-AB3E-621C23814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65" y="1548314"/>
            <a:ext cx="2459036" cy="1929899"/>
          </a:xfrm>
        </p:spPr>
        <p:txBody>
          <a:bodyPr/>
          <a:lstStyle>
            <a:lvl1pPr>
              <a:lnSpc>
                <a:spcPct val="8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D9956ED-0AB6-478A-B82C-B67610F4E3D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1175" y="4102100"/>
            <a:ext cx="2459036" cy="1149349"/>
          </a:xfrm>
        </p:spPr>
        <p:txBody>
          <a:bodyPr tIns="0">
            <a:noAutofit/>
          </a:bodyPr>
          <a:lstStyle>
            <a:lvl1pPr>
              <a:defRPr sz="17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sz="1700" b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2F92-C298-4C9D-B165-225CA6300EEC}"/>
              </a:ext>
            </a:extLst>
          </p:cNvPr>
          <p:cNvSpPr/>
          <p:nvPr/>
        </p:nvSpPr>
        <p:spPr>
          <a:xfrm>
            <a:off x="0" y="0"/>
            <a:ext cx="3584575" cy="109165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DC29A5-5337-434A-9751-4A87BDE88ACF}"/>
              </a:ext>
            </a:extLst>
          </p:cNvPr>
          <p:cNvGrpSpPr/>
          <p:nvPr/>
        </p:nvGrpSpPr>
        <p:grpSpPr>
          <a:xfrm>
            <a:off x="10758474" y="482113"/>
            <a:ext cx="920764" cy="229061"/>
            <a:chOff x="848687" y="3664503"/>
            <a:chExt cx="1518301" cy="377738"/>
          </a:xfrm>
        </p:grpSpPr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3269F574-7AB1-4989-BB45-E7185E6D44D8}"/>
                </a:ext>
              </a:extLst>
            </p:cNvPr>
            <p:cNvSpPr/>
            <p:nvPr/>
          </p:nvSpPr>
          <p:spPr>
            <a:xfrm>
              <a:off x="1259721" y="3664503"/>
              <a:ext cx="339090" cy="376555"/>
            </a:xfrm>
            <a:custGeom>
              <a:avLst/>
              <a:gdLst/>
              <a:ahLst/>
              <a:cxnLst/>
              <a:rect l="l" t="t" r="r" b="b"/>
              <a:pathLst>
                <a:path w="339090" h="376554">
                  <a:moveTo>
                    <a:pt x="0" y="0"/>
                  </a:moveTo>
                  <a:lnTo>
                    <a:pt x="0" y="376480"/>
                  </a:lnTo>
                  <a:lnTo>
                    <a:pt x="194873" y="376480"/>
                  </a:lnTo>
                  <a:lnTo>
                    <a:pt x="261806" y="367185"/>
                  </a:lnTo>
                  <a:lnTo>
                    <a:pt x="306387" y="342675"/>
                  </a:lnTo>
                  <a:lnTo>
                    <a:pt x="331222" y="308010"/>
                  </a:lnTo>
                  <a:lnTo>
                    <a:pt x="334955" y="288734"/>
                  </a:lnTo>
                  <a:lnTo>
                    <a:pt x="92719" y="288734"/>
                  </a:lnTo>
                  <a:lnTo>
                    <a:pt x="92719" y="225699"/>
                  </a:lnTo>
                  <a:lnTo>
                    <a:pt x="328395" y="225699"/>
                  </a:lnTo>
                  <a:lnTo>
                    <a:pt x="308948" y="200777"/>
                  </a:lnTo>
                  <a:lnTo>
                    <a:pt x="288342" y="186665"/>
                  </a:lnTo>
                  <a:lnTo>
                    <a:pt x="278975" y="182486"/>
                  </a:lnTo>
                  <a:lnTo>
                    <a:pt x="308058" y="166465"/>
                  </a:lnTo>
                  <a:lnTo>
                    <a:pt x="325274" y="144305"/>
                  </a:lnTo>
                  <a:lnTo>
                    <a:pt x="325439" y="143796"/>
                  </a:lnTo>
                  <a:lnTo>
                    <a:pt x="92803" y="143796"/>
                  </a:lnTo>
                  <a:lnTo>
                    <a:pt x="92719" y="81903"/>
                  </a:lnTo>
                  <a:lnTo>
                    <a:pt x="333183" y="81903"/>
                  </a:lnTo>
                  <a:lnTo>
                    <a:pt x="328306" y="57731"/>
                  </a:lnTo>
                  <a:lnTo>
                    <a:pt x="304671" y="27959"/>
                  </a:lnTo>
                  <a:lnTo>
                    <a:pt x="261426" y="7584"/>
                  </a:lnTo>
                  <a:lnTo>
                    <a:pt x="195386" y="31"/>
                  </a:lnTo>
                  <a:lnTo>
                    <a:pt x="0" y="0"/>
                  </a:lnTo>
                  <a:close/>
                </a:path>
                <a:path w="339090" h="376554">
                  <a:moveTo>
                    <a:pt x="328395" y="225699"/>
                  </a:moveTo>
                  <a:lnTo>
                    <a:pt x="221008" y="225699"/>
                  </a:lnTo>
                  <a:lnTo>
                    <a:pt x="221302" y="225741"/>
                  </a:lnTo>
                  <a:lnTo>
                    <a:pt x="232420" y="229124"/>
                  </a:lnTo>
                  <a:lnTo>
                    <a:pt x="241310" y="235953"/>
                  </a:lnTo>
                  <a:lnTo>
                    <a:pt x="247207" y="245393"/>
                  </a:lnTo>
                  <a:lnTo>
                    <a:pt x="249343" y="256609"/>
                  </a:lnTo>
                  <a:lnTo>
                    <a:pt x="246841" y="268844"/>
                  </a:lnTo>
                  <a:lnTo>
                    <a:pt x="240055" y="279025"/>
                  </a:lnTo>
                  <a:lnTo>
                    <a:pt x="230065" y="286029"/>
                  </a:lnTo>
                  <a:lnTo>
                    <a:pt x="217951" y="288734"/>
                  </a:lnTo>
                  <a:lnTo>
                    <a:pt x="334955" y="288734"/>
                  </a:lnTo>
                  <a:lnTo>
                    <a:pt x="338921" y="268253"/>
                  </a:lnTo>
                  <a:lnTo>
                    <a:pt x="329555" y="227186"/>
                  </a:lnTo>
                  <a:lnTo>
                    <a:pt x="328395" y="225699"/>
                  </a:lnTo>
                  <a:close/>
                </a:path>
                <a:path w="339090" h="376554">
                  <a:moveTo>
                    <a:pt x="333183" y="81903"/>
                  </a:moveTo>
                  <a:lnTo>
                    <a:pt x="224275" y="81903"/>
                  </a:lnTo>
                  <a:lnTo>
                    <a:pt x="224747" y="81997"/>
                  </a:lnTo>
                  <a:lnTo>
                    <a:pt x="235019" y="85723"/>
                  </a:lnTo>
                  <a:lnTo>
                    <a:pt x="243141" y="92467"/>
                  </a:lnTo>
                  <a:lnTo>
                    <a:pt x="248480" y="101494"/>
                  </a:lnTo>
                  <a:lnTo>
                    <a:pt x="250400" y="112069"/>
                  </a:lnTo>
                  <a:lnTo>
                    <a:pt x="248352" y="123093"/>
                  </a:lnTo>
                  <a:lnTo>
                    <a:pt x="242698" y="132727"/>
                  </a:lnTo>
                  <a:lnTo>
                    <a:pt x="234175" y="139909"/>
                  </a:lnTo>
                  <a:lnTo>
                    <a:pt x="223521" y="143576"/>
                  </a:lnTo>
                  <a:lnTo>
                    <a:pt x="92803" y="143796"/>
                  </a:lnTo>
                  <a:lnTo>
                    <a:pt x="325439" y="143796"/>
                  </a:lnTo>
                  <a:lnTo>
                    <a:pt x="333476" y="118983"/>
                  </a:lnTo>
                  <a:lnTo>
                    <a:pt x="335518" y="93473"/>
                  </a:lnTo>
                  <a:lnTo>
                    <a:pt x="333183" y="819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93A601D7-4955-4D7C-ACB6-923E669EF703}"/>
                </a:ext>
              </a:extLst>
            </p:cNvPr>
            <p:cNvSpPr/>
            <p:nvPr/>
          </p:nvSpPr>
          <p:spPr>
            <a:xfrm>
              <a:off x="2036153" y="3664565"/>
              <a:ext cx="330835" cy="377190"/>
            </a:xfrm>
            <a:custGeom>
              <a:avLst/>
              <a:gdLst/>
              <a:ahLst/>
              <a:cxnLst/>
              <a:rect l="l" t="t" r="r" b="b"/>
              <a:pathLst>
                <a:path w="330835" h="377189">
                  <a:moveTo>
                    <a:pt x="330225" y="290830"/>
                  </a:moveTo>
                  <a:lnTo>
                    <a:pt x="91986" y="290830"/>
                  </a:lnTo>
                  <a:lnTo>
                    <a:pt x="91986" y="226060"/>
                  </a:lnTo>
                  <a:lnTo>
                    <a:pt x="306755" y="226060"/>
                  </a:lnTo>
                  <a:lnTo>
                    <a:pt x="306755" y="142240"/>
                  </a:lnTo>
                  <a:lnTo>
                    <a:pt x="91859" y="142240"/>
                  </a:lnTo>
                  <a:lnTo>
                    <a:pt x="91859" y="82550"/>
                  </a:lnTo>
                  <a:lnTo>
                    <a:pt x="330085" y="82550"/>
                  </a:lnTo>
                  <a:lnTo>
                    <a:pt x="330085" y="0"/>
                  </a:lnTo>
                  <a:lnTo>
                    <a:pt x="0" y="0"/>
                  </a:lnTo>
                  <a:lnTo>
                    <a:pt x="0" y="82550"/>
                  </a:lnTo>
                  <a:lnTo>
                    <a:pt x="0" y="142240"/>
                  </a:lnTo>
                  <a:lnTo>
                    <a:pt x="0" y="226060"/>
                  </a:lnTo>
                  <a:lnTo>
                    <a:pt x="0" y="290830"/>
                  </a:lnTo>
                  <a:lnTo>
                    <a:pt x="0" y="377190"/>
                  </a:lnTo>
                  <a:lnTo>
                    <a:pt x="330225" y="377190"/>
                  </a:lnTo>
                  <a:lnTo>
                    <a:pt x="330225" y="2908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B1DE8E91-7763-4093-91E4-6CF6F003B448}"/>
                </a:ext>
              </a:extLst>
            </p:cNvPr>
            <p:cNvSpPr/>
            <p:nvPr/>
          </p:nvSpPr>
          <p:spPr>
            <a:xfrm>
              <a:off x="1644435" y="3665051"/>
              <a:ext cx="335280" cy="377190"/>
            </a:xfrm>
            <a:custGeom>
              <a:avLst/>
              <a:gdLst/>
              <a:ahLst/>
              <a:cxnLst/>
              <a:rect l="l" t="t" r="r" b="b"/>
              <a:pathLst>
                <a:path w="335280" h="377189">
                  <a:moveTo>
                    <a:pt x="199669" y="0"/>
                  </a:moveTo>
                  <a:lnTo>
                    <a:pt x="0" y="0"/>
                  </a:lnTo>
                  <a:lnTo>
                    <a:pt x="0" y="376595"/>
                  </a:lnTo>
                  <a:lnTo>
                    <a:pt x="91683" y="376595"/>
                  </a:lnTo>
                  <a:lnTo>
                    <a:pt x="91683" y="224213"/>
                  </a:lnTo>
                  <a:lnTo>
                    <a:pt x="326253" y="224118"/>
                  </a:lnTo>
                  <a:lnTo>
                    <a:pt x="325144" y="219532"/>
                  </a:lnTo>
                  <a:lnTo>
                    <a:pt x="306446" y="197092"/>
                  </a:lnTo>
                  <a:lnTo>
                    <a:pt x="287747" y="185212"/>
                  </a:lnTo>
                  <a:lnTo>
                    <a:pt x="279248" y="181732"/>
                  </a:lnTo>
                  <a:lnTo>
                    <a:pt x="311398" y="171085"/>
                  </a:lnTo>
                  <a:lnTo>
                    <a:pt x="327907" y="158870"/>
                  </a:lnTo>
                  <a:lnTo>
                    <a:pt x="332465" y="142697"/>
                  </a:lnTo>
                  <a:lnTo>
                    <a:pt x="91368" y="142697"/>
                  </a:lnTo>
                  <a:lnTo>
                    <a:pt x="91368" y="82405"/>
                  </a:lnTo>
                  <a:lnTo>
                    <a:pt x="330982" y="82405"/>
                  </a:lnTo>
                  <a:lnTo>
                    <a:pt x="322904" y="48781"/>
                  </a:lnTo>
                  <a:lnTo>
                    <a:pt x="291714" y="18725"/>
                  </a:lnTo>
                  <a:lnTo>
                    <a:pt x="248299" y="3942"/>
                  </a:lnTo>
                  <a:lnTo>
                    <a:pt x="199669" y="0"/>
                  </a:lnTo>
                  <a:close/>
                </a:path>
                <a:path w="335280" h="377189">
                  <a:moveTo>
                    <a:pt x="326253" y="224118"/>
                  </a:moveTo>
                  <a:lnTo>
                    <a:pt x="192664" y="224118"/>
                  </a:lnTo>
                  <a:lnTo>
                    <a:pt x="212896" y="228524"/>
                  </a:lnTo>
                  <a:lnTo>
                    <a:pt x="229210" y="239988"/>
                  </a:lnTo>
                  <a:lnTo>
                    <a:pt x="240101" y="256850"/>
                  </a:lnTo>
                  <a:lnTo>
                    <a:pt x="244065" y="277447"/>
                  </a:lnTo>
                  <a:lnTo>
                    <a:pt x="244065" y="376260"/>
                  </a:lnTo>
                  <a:lnTo>
                    <a:pt x="333811" y="376239"/>
                  </a:lnTo>
                  <a:lnTo>
                    <a:pt x="333644" y="254693"/>
                  </a:lnTo>
                  <a:lnTo>
                    <a:pt x="326253" y="224118"/>
                  </a:lnTo>
                  <a:close/>
                </a:path>
                <a:path w="335280" h="377189">
                  <a:moveTo>
                    <a:pt x="330982" y="82405"/>
                  </a:moveTo>
                  <a:lnTo>
                    <a:pt x="220286" y="82405"/>
                  </a:lnTo>
                  <a:lnTo>
                    <a:pt x="231110" y="84408"/>
                  </a:lnTo>
                  <a:lnTo>
                    <a:pt x="240043" y="89930"/>
                  </a:lnTo>
                  <a:lnTo>
                    <a:pt x="246453" y="98242"/>
                  </a:lnTo>
                  <a:lnTo>
                    <a:pt x="249709" y="108614"/>
                  </a:lnTo>
                  <a:lnTo>
                    <a:pt x="249709" y="116834"/>
                  </a:lnTo>
                  <a:lnTo>
                    <a:pt x="220244" y="142655"/>
                  </a:lnTo>
                  <a:lnTo>
                    <a:pt x="91368" y="142697"/>
                  </a:lnTo>
                  <a:lnTo>
                    <a:pt x="332465" y="142697"/>
                  </a:lnTo>
                  <a:lnTo>
                    <a:pt x="333989" y="137289"/>
                  </a:lnTo>
                  <a:lnTo>
                    <a:pt x="334858" y="98541"/>
                  </a:lnTo>
                  <a:lnTo>
                    <a:pt x="330982" y="824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24" name="object 7">
              <a:extLst>
                <a:ext uri="{FF2B5EF4-FFF2-40B4-BE49-F238E27FC236}">
                  <a16:creationId xmlns:a16="http://schemas.microsoft.com/office/drawing/2014/main" id="{1CBE5F1B-51A5-428B-90A1-E3145DA3F053}"/>
                </a:ext>
              </a:extLst>
            </p:cNvPr>
            <p:cNvSpPr/>
            <p:nvPr/>
          </p:nvSpPr>
          <p:spPr>
            <a:xfrm>
              <a:off x="848687" y="3664564"/>
              <a:ext cx="354965" cy="377190"/>
            </a:xfrm>
            <a:custGeom>
              <a:avLst/>
              <a:gdLst/>
              <a:ahLst/>
              <a:cxnLst/>
              <a:rect l="l" t="t" r="r" b="b"/>
              <a:pathLst>
                <a:path w="354965" h="377189">
                  <a:moveTo>
                    <a:pt x="354104" y="0"/>
                  </a:moveTo>
                  <a:lnTo>
                    <a:pt x="189460" y="303"/>
                  </a:lnTo>
                  <a:lnTo>
                    <a:pt x="133681" y="8175"/>
                  </a:lnTo>
                  <a:lnTo>
                    <a:pt x="89820" y="27103"/>
                  </a:lnTo>
                  <a:lnTo>
                    <a:pt x="52596" y="57207"/>
                  </a:lnTo>
                  <a:lnTo>
                    <a:pt x="21079" y="101104"/>
                  </a:lnTo>
                  <a:lnTo>
                    <a:pt x="2386" y="157627"/>
                  </a:lnTo>
                  <a:lnTo>
                    <a:pt x="0" y="187742"/>
                  </a:lnTo>
                  <a:lnTo>
                    <a:pt x="190" y="197329"/>
                  </a:lnTo>
                  <a:lnTo>
                    <a:pt x="16489" y="266259"/>
                  </a:lnTo>
                  <a:lnTo>
                    <a:pt x="38678" y="302234"/>
                  </a:lnTo>
                  <a:lnTo>
                    <a:pt x="68749" y="332267"/>
                  </a:lnTo>
                  <a:lnTo>
                    <a:pt x="105808" y="355235"/>
                  </a:lnTo>
                  <a:lnTo>
                    <a:pt x="142685" y="367390"/>
                  </a:lnTo>
                  <a:lnTo>
                    <a:pt x="208234" y="375925"/>
                  </a:lnTo>
                  <a:lnTo>
                    <a:pt x="354261" y="376690"/>
                  </a:lnTo>
                  <a:lnTo>
                    <a:pt x="354586" y="286043"/>
                  </a:lnTo>
                  <a:lnTo>
                    <a:pt x="351570" y="286085"/>
                  </a:lnTo>
                  <a:lnTo>
                    <a:pt x="330761" y="286407"/>
                  </a:lnTo>
                  <a:lnTo>
                    <a:pt x="283056" y="286781"/>
                  </a:lnTo>
                  <a:lnTo>
                    <a:pt x="227573" y="286371"/>
                  </a:lnTo>
                  <a:lnTo>
                    <a:pt x="183428" y="284336"/>
                  </a:lnTo>
                  <a:lnTo>
                    <a:pt x="139749" y="271800"/>
                  </a:lnTo>
                  <a:lnTo>
                    <a:pt x="94943" y="217002"/>
                  </a:lnTo>
                  <a:lnTo>
                    <a:pt x="90049" y="184811"/>
                  </a:lnTo>
                  <a:lnTo>
                    <a:pt x="96443" y="148666"/>
                  </a:lnTo>
                  <a:lnTo>
                    <a:pt x="143102" y="98331"/>
                  </a:lnTo>
                  <a:lnTo>
                    <a:pt x="180371" y="87390"/>
                  </a:lnTo>
                  <a:lnTo>
                    <a:pt x="274821" y="85208"/>
                  </a:lnTo>
                  <a:lnTo>
                    <a:pt x="353811" y="85630"/>
                  </a:lnTo>
                  <a:lnTo>
                    <a:pt x="354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00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Photo Layout 2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C073FC8F-6DFD-4BD3-9E2B-3B5872A8D3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7974" y="0"/>
            <a:ext cx="5534025" cy="6858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309D712-B377-474B-A408-4582377100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75" y="2227262"/>
            <a:ext cx="2971800" cy="415448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5F1FF19-CDF1-4767-AC81-F145AC6CF0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75" y="359952"/>
            <a:ext cx="1435100" cy="1765711"/>
          </a:xfrm>
        </p:spPr>
        <p:txBody>
          <a:bodyPr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C4A444F-5F3C-4C27-AB0D-B2B37518CA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55813" y="359952"/>
            <a:ext cx="1435100" cy="1765711"/>
          </a:xfrm>
        </p:spPr>
        <p:txBody>
          <a:bodyPr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4260AD-F825-4A97-9318-1A4EA5DFE23D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A9BB28-24D8-45EF-A4CB-4555A5464A55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425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Photo Layout 3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D00F10D-C4A1-49DF-8C84-C0CCCE513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174" y="352425"/>
            <a:ext cx="1435100" cy="2115119"/>
          </a:xfrm>
        </p:spPr>
        <p:txBody>
          <a:bodyPr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CA8FDC2A-4445-4B66-91BA-49D8B52941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46800" y="352424"/>
            <a:ext cx="1435100" cy="2115119"/>
          </a:xfrm>
        </p:spPr>
        <p:txBody>
          <a:bodyPr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C073FC8F-6DFD-4BD3-9E2B-3B5872A8D3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6801" y="2852738"/>
            <a:ext cx="5532438" cy="3529011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309D712-B377-474B-A408-4582377100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74" y="2852738"/>
            <a:ext cx="5534025" cy="3529011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B89DD-E8F5-4148-A27B-822CC9F876FC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C3A88-4E32-488E-B4A3-0D05398A59A7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392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Photo Layout 4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C073FC8F-6DFD-4BD3-9E2B-3B5872A8D3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70737" y="3478213"/>
            <a:ext cx="4508501" cy="2903536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309D712-B377-474B-A408-4582377100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74" y="3478213"/>
            <a:ext cx="4508501" cy="2903536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7" y="473077"/>
            <a:ext cx="4508501" cy="2903536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2FE7B96D-3E01-4CC1-BFAB-8F8BE9501B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70738" y="473077"/>
            <a:ext cx="4508501" cy="2903536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881D871-BE8E-4A0C-BF22-89C36849EB5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20400" y="473077"/>
            <a:ext cx="924798" cy="2278061"/>
          </a:xfrm>
        </p:spPr>
        <p:txBody>
          <a:bodyPr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45C9BE9-A2DB-484D-A7E4-3667205AEBD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46800" y="473077"/>
            <a:ext cx="924798" cy="2278061"/>
          </a:xfrm>
        </p:spPr>
        <p:txBody>
          <a:bodyPr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33E27F6-506C-4BD0-B671-C8BD6BC8233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20400" y="3486944"/>
            <a:ext cx="924798" cy="2278061"/>
          </a:xfrm>
        </p:spPr>
        <p:txBody>
          <a:bodyPr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0AAFB87-8971-4120-B025-A819340DCE8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46800" y="3486944"/>
            <a:ext cx="924798" cy="2278061"/>
          </a:xfrm>
        </p:spPr>
        <p:txBody>
          <a:bodyPr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1ED0F-3BC7-49B3-B07E-D8929625665B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3FC721-5C8E-4E16-BD6D-A85355F85579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058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Photo Layout 5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2FE7B96D-3E01-4CC1-BFAB-8F8BE9501B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6800" y="473076"/>
            <a:ext cx="5532439" cy="3527423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7" y="473076"/>
            <a:ext cx="5533312" cy="3527423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2B5C903-560A-45E9-BFB9-9179CF0151B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2594" y="4737895"/>
            <a:ext cx="1433205" cy="1643856"/>
          </a:xfrm>
        </p:spPr>
        <p:txBody>
          <a:bodyPr anchor="b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3FE32F-6DE6-4799-A6B3-361A1BA4EF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46799" y="4727574"/>
            <a:ext cx="1433205" cy="1654175"/>
          </a:xfrm>
        </p:spPr>
        <p:txBody>
          <a:bodyPr anchor="b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880B8-CDA5-4157-B3C8-C42C9DDD99AD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8AA9BB-4F28-4661-AA8B-5633FA719E82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807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Photo Layout 6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F4B636A-5F5C-4573-A314-75FBA27446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1176" y="1601788"/>
            <a:ext cx="1435099" cy="4779963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60639" y="476250"/>
            <a:ext cx="9120185" cy="59055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CD312-53A5-4025-8672-6022E7B44933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C9562-A1BF-4A9B-A9C0-650D1A51FDDC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679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Photo Layout 7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14A0E-8569-4763-890C-03354536D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0101" y="476250"/>
            <a:ext cx="1435099" cy="2274888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1B48685-AE61-41FC-A60A-366CAFC7F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46801" y="473077"/>
            <a:ext cx="1435099" cy="2278061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7" y="473076"/>
            <a:ext cx="3996613" cy="5908674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2FE7B96D-3E01-4CC1-BFAB-8F8BE9501B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83500" y="473076"/>
            <a:ext cx="3995739" cy="5908674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0DD08-2B66-41E3-8F68-FA41EBC0049E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42FBD-B410-4F2D-B8E6-427C00270781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282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Photo Layout 8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14A0E-8569-4763-890C-03354536D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1888" y="490842"/>
            <a:ext cx="1435099" cy="1634821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1B48685-AE61-41FC-A60A-366CAFC7F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10100" y="487670"/>
            <a:ext cx="1435099" cy="1541566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8" y="2227262"/>
            <a:ext cx="2971088" cy="415448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DDD672F2-9FBA-4686-9A16-79DF51FB69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10100" y="2227261"/>
            <a:ext cx="2971088" cy="415448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F61EF0A-8867-40FC-BAA6-AD52003D72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09024" y="2227263"/>
            <a:ext cx="2971088" cy="415448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CE4625F-33CF-42EC-8C52-4C5E1629E0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09024" y="487670"/>
            <a:ext cx="1435099" cy="1541566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34C9C0-794B-4B88-A088-C138D4604EBF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0C6000-FE88-4107-BF9B-3A43AB2356F3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026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Photo Layout 9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14A0E-8569-4763-890C-03354536D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1888" y="476251"/>
            <a:ext cx="1435099" cy="1752556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1B48685-AE61-41FC-A60A-366CAFC7F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10100" y="473078"/>
            <a:ext cx="1435099" cy="1652586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8" y="2227262"/>
            <a:ext cx="2971088" cy="177323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DDD672F2-9FBA-4686-9A16-79DF51FB69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10100" y="2227261"/>
            <a:ext cx="2971088" cy="177323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F61EF0A-8867-40FC-BAA6-AD52003D72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09024" y="2227263"/>
            <a:ext cx="2971088" cy="177323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CE4625F-33CF-42EC-8C52-4C5E1629E0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09024" y="473078"/>
            <a:ext cx="1435099" cy="1652586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47C406-4317-4F6A-BAD5-A664E0EEA560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1D2DC-E9FE-4E26-8879-71670B025BF3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3301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FF70B67-C845-4CFA-837C-62210E7EFBF0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3584575" y="1617663"/>
            <a:ext cx="8094663" cy="4259262"/>
          </a:xfrm>
        </p:spPr>
        <p:txBody>
          <a:bodyPr/>
          <a:lstStyle>
            <a:lvl1pPr marL="0" indent="536575"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7F03F6-9538-49CE-8D06-38030765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7078D9-99A7-4F4B-A2AE-F455F56FB451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76795B3-D4D7-4DD1-95C2-286A5F9D923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D6928-F529-4D21-ADF9-FABBD9F6ADD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1177" y="3492063"/>
            <a:ext cx="1947861" cy="2889687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24144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Column + Subheading +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FF70B67-C845-4CFA-837C-62210E7EFBF0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3584575" y="1617663"/>
            <a:ext cx="8094663" cy="4259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91ADCF78-73A0-47D1-A780-E3A948F930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4575" y="916061"/>
            <a:ext cx="2971801" cy="584128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7F03F6-9538-49CE-8D06-38030765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7078D9-99A7-4F4B-A2AE-F455F56FB451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76795B3-D4D7-4DD1-95C2-286A5F9D923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7588A-8350-438E-AFF4-8686ECA00F2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1177" y="3492063"/>
            <a:ext cx="1947861" cy="2889687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95386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Cover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6F222E5-437D-4D26-94F0-6DA259B594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1176" y="1612900"/>
            <a:ext cx="2460624" cy="4775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50443A-8339-4B27-B4A9-FF02F1201B4A}"/>
              </a:ext>
            </a:extLst>
          </p:cNvPr>
          <p:cNvCxnSpPr>
            <a:cxnSpLocks/>
          </p:cNvCxnSpPr>
          <p:nvPr/>
        </p:nvCxnSpPr>
        <p:spPr>
          <a:xfrm>
            <a:off x="3584575" y="601449"/>
            <a:ext cx="6558602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Holder 3">
            <a:extLst>
              <a:ext uri="{FF2B5EF4-FFF2-40B4-BE49-F238E27FC236}">
                <a16:creationId xmlns:a16="http://schemas.microsoft.com/office/drawing/2014/main" id="{76276979-8C48-B54F-A483-0C1D538B416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244137" y="6215179"/>
            <a:ext cx="1435101" cy="4121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r" defTabSz="554492" eaLnBrk="1" fontAlgn="auto" latinLnBrk="0" hangingPunct="1">
              <a:lnSpc>
                <a:spcPts val="16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050" b="0" kern="1200" spc="-3" dirty="0" err="1" smtClean="0">
                <a:solidFill>
                  <a:srgbClr val="FFFFFF"/>
                </a:solidFill>
                <a:latin typeface="Space Mono" panose="02000509040000020004" pitchFamily="49" charset="0"/>
                <a:ea typeface="+mn-ea"/>
                <a:cs typeface="Space Mono" panose="02000509040000020004" pitchFamily="49" charset="0"/>
              </a:defRPr>
            </a:lvl1pPr>
          </a:lstStyle>
          <a:p>
            <a:r>
              <a:rPr lang="en-GB" dirty="0"/>
              <a:t>21 JANUARY 2021</a:t>
            </a:r>
          </a:p>
          <a:p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B9FA0E-E9B2-48CD-AB3E-621C23814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75" y="1556510"/>
            <a:ext cx="5022844" cy="1820100"/>
          </a:xfrm>
        </p:spPr>
        <p:txBody>
          <a:bodyPr/>
          <a:lstStyle>
            <a:lvl1pPr>
              <a:lnSpc>
                <a:spcPct val="85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2F92-C298-4C9D-B165-225CA6300EEC}"/>
              </a:ext>
            </a:extLst>
          </p:cNvPr>
          <p:cNvSpPr/>
          <p:nvPr/>
        </p:nvSpPr>
        <p:spPr>
          <a:xfrm>
            <a:off x="0" y="0"/>
            <a:ext cx="3584575" cy="109165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DC29A5-5337-434A-9751-4A87BDE88ACF}"/>
              </a:ext>
            </a:extLst>
          </p:cNvPr>
          <p:cNvGrpSpPr/>
          <p:nvPr/>
        </p:nvGrpSpPr>
        <p:grpSpPr>
          <a:xfrm>
            <a:off x="10758474" y="482113"/>
            <a:ext cx="920764" cy="229061"/>
            <a:chOff x="848687" y="3664503"/>
            <a:chExt cx="1518301" cy="377738"/>
          </a:xfrm>
        </p:grpSpPr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3269F574-7AB1-4989-BB45-E7185E6D44D8}"/>
                </a:ext>
              </a:extLst>
            </p:cNvPr>
            <p:cNvSpPr/>
            <p:nvPr/>
          </p:nvSpPr>
          <p:spPr>
            <a:xfrm>
              <a:off x="1259721" y="3664503"/>
              <a:ext cx="339090" cy="376555"/>
            </a:xfrm>
            <a:custGeom>
              <a:avLst/>
              <a:gdLst/>
              <a:ahLst/>
              <a:cxnLst/>
              <a:rect l="l" t="t" r="r" b="b"/>
              <a:pathLst>
                <a:path w="339090" h="376554">
                  <a:moveTo>
                    <a:pt x="0" y="0"/>
                  </a:moveTo>
                  <a:lnTo>
                    <a:pt x="0" y="376480"/>
                  </a:lnTo>
                  <a:lnTo>
                    <a:pt x="194873" y="376480"/>
                  </a:lnTo>
                  <a:lnTo>
                    <a:pt x="261806" y="367185"/>
                  </a:lnTo>
                  <a:lnTo>
                    <a:pt x="306387" y="342675"/>
                  </a:lnTo>
                  <a:lnTo>
                    <a:pt x="331222" y="308010"/>
                  </a:lnTo>
                  <a:lnTo>
                    <a:pt x="334955" y="288734"/>
                  </a:lnTo>
                  <a:lnTo>
                    <a:pt x="92719" y="288734"/>
                  </a:lnTo>
                  <a:lnTo>
                    <a:pt x="92719" y="225699"/>
                  </a:lnTo>
                  <a:lnTo>
                    <a:pt x="328395" y="225699"/>
                  </a:lnTo>
                  <a:lnTo>
                    <a:pt x="308948" y="200777"/>
                  </a:lnTo>
                  <a:lnTo>
                    <a:pt x="288342" y="186665"/>
                  </a:lnTo>
                  <a:lnTo>
                    <a:pt x="278975" y="182486"/>
                  </a:lnTo>
                  <a:lnTo>
                    <a:pt x="308058" y="166465"/>
                  </a:lnTo>
                  <a:lnTo>
                    <a:pt x="325274" y="144305"/>
                  </a:lnTo>
                  <a:lnTo>
                    <a:pt x="325439" y="143796"/>
                  </a:lnTo>
                  <a:lnTo>
                    <a:pt x="92803" y="143796"/>
                  </a:lnTo>
                  <a:lnTo>
                    <a:pt x="92719" y="81903"/>
                  </a:lnTo>
                  <a:lnTo>
                    <a:pt x="333183" y="81903"/>
                  </a:lnTo>
                  <a:lnTo>
                    <a:pt x="328306" y="57731"/>
                  </a:lnTo>
                  <a:lnTo>
                    <a:pt x="304671" y="27959"/>
                  </a:lnTo>
                  <a:lnTo>
                    <a:pt x="261426" y="7584"/>
                  </a:lnTo>
                  <a:lnTo>
                    <a:pt x="195386" y="31"/>
                  </a:lnTo>
                  <a:lnTo>
                    <a:pt x="0" y="0"/>
                  </a:lnTo>
                  <a:close/>
                </a:path>
                <a:path w="339090" h="376554">
                  <a:moveTo>
                    <a:pt x="328395" y="225699"/>
                  </a:moveTo>
                  <a:lnTo>
                    <a:pt x="221008" y="225699"/>
                  </a:lnTo>
                  <a:lnTo>
                    <a:pt x="221302" y="225741"/>
                  </a:lnTo>
                  <a:lnTo>
                    <a:pt x="232420" y="229124"/>
                  </a:lnTo>
                  <a:lnTo>
                    <a:pt x="241310" y="235953"/>
                  </a:lnTo>
                  <a:lnTo>
                    <a:pt x="247207" y="245393"/>
                  </a:lnTo>
                  <a:lnTo>
                    <a:pt x="249343" y="256609"/>
                  </a:lnTo>
                  <a:lnTo>
                    <a:pt x="246841" y="268844"/>
                  </a:lnTo>
                  <a:lnTo>
                    <a:pt x="240055" y="279025"/>
                  </a:lnTo>
                  <a:lnTo>
                    <a:pt x="230065" y="286029"/>
                  </a:lnTo>
                  <a:lnTo>
                    <a:pt x="217951" y="288734"/>
                  </a:lnTo>
                  <a:lnTo>
                    <a:pt x="334955" y="288734"/>
                  </a:lnTo>
                  <a:lnTo>
                    <a:pt x="338921" y="268253"/>
                  </a:lnTo>
                  <a:lnTo>
                    <a:pt x="329555" y="227186"/>
                  </a:lnTo>
                  <a:lnTo>
                    <a:pt x="328395" y="225699"/>
                  </a:lnTo>
                  <a:close/>
                </a:path>
                <a:path w="339090" h="376554">
                  <a:moveTo>
                    <a:pt x="333183" y="81903"/>
                  </a:moveTo>
                  <a:lnTo>
                    <a:pt x="224275" y="81903"/>
                  </a:lnTo>
                  <a:lnTo>
                    <a:pt x="224747" y="81997"/>
                  </a:lnTo>
                  <a:lnTo>
                    <a:pt x="235019" y="85723"/>
                  </a:lnTo>
                  <a:lnTo>
                    <a:pt x="243141" y="92467"/>
                  </a:lnTo>
                  <a:lnTo>
                    <a:pt x="248480" y="101494"/>
                  </a:lnTo>
                  <a:lnTo>
                    <a:pt x="250400" y="112069"/>
                  </a:lnTo>
                  <a:lnTo>
                    <a:pt x="248352" y="123093"/>
                  </a:lnTo>
                  <a:lnTo>
                    <a:pt x="242698" y="132727"/>
                  </a:lnTo>
                  <a:lnTo>
                    <a:pt x="234175" y="139909"/>
                  </a:lnTo>
                  <a:lnTo>
                    <a:pt x="223521" y="143576"/>
                  </a:lnTo>
                  <a:lnTo>
                    <a:pt x="92803" y="143796"/>
                  </a:lnTo>
                  <a:lnTo>
                    <a:pt x="325439" y="143796"/>
                  </a:lnTo>
                  <a:lnTo>
                    <a:pt x="333476" y="118983"/>
                  </a:lnTo>
                  <a:lnTo>
                    <a:pt x="335518" y="93473"/>
                  </a:lnTo>
                  <a:lnTo>
                    <a:pt x="333183" y="819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93A601D7-4955-4D7C-ACB6-923E669EF703}"/>
                </a:ext>
              </a:extLst>
            </p:cNvPr>
            <p:cNvSpPr/>
            <p:nvPr/>
          </p:nvSpPr>
          <p:spPr>
            <a:xfrm>
              <a:off x="2036153" y="3664565"/>
              <a:ext cx="330835" cy="377190"/>
            </a:xfrm>
            <a:custGeom>
              <a:avLst/>
              <a:gdLst/>
              <a:ahLst/>
              <a:cxnLst/>
              <a:rect l="l" t="t" r="r" b="b"/>
              <a:pathLst>
                <a:path w="330835" h="377189">
                  <a:moveTo>
                    <a:pt x="330225" y="290830"/>
                  </a:moveTo>
                  <a:lnTo>
                    <a:pt x="91986" y="290830"/>
                  </a:lnTo>
                  <a:lnTo>
                    <a:pt x="91986" y="226060"/>
                  </a:lnTo>
                  <a:lnTo>
                    <a:pt x="306755" y="226060"/>
                  </a:lnTo>
                  <a:lnTo>
                    <a:pt x="306755" y="142240"/>
                  </a:lnTo>
                  <a:lnTo>
                    <a:pt x="91859" y="142240"/>
                  </a:lnTo>
                  <a:lnTo>
                    <a:pt x="91859" y="82550"/>
                  </a:lnTo>
                  <a:lnTo>
                    <a:pt x="330085" y="82550"/>
                  </a:lnTo>
                  <a:lnTo>
                    <a:pt x="330085" y="0"/>
                  </a:lnTo>
                  <a:lnTo>
                    <a:pt x="0" y="0"/>
                  </a:lnTo>
                  <a:lnTo>
                    <a:pt x="0" y="82550"/>
                  </a:lnTo>
                  <a:lnTo>
                    <a:pt x="0" y="142240"/>
                  </a:lnTo>
                  <a:lnTo>
                    <a:pt x="0" y="226060"/>
                  </a:lnTo>
                  <a:lnTo>
                    <a:pt x="0" y="290830"/>
                  </a:lnTo>
                  <a:lnTo>
                    <a:pt x="0" y="377190"/>
                  </a:lnTo>
                  <a:lnTo>
                    <a:pt x="330225" y="377190"/>
                  </a:lnTo>
                  <a:lnTo>
                    <a:pt x="330225" y="2908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B1DE8E91-7763-4093-91E4-6CF6F003B448}"/>
                </a:ext>
              </a:extLst>
            </p:cNvPr>
            <p:cNvSpPr/>
            <p:nvPr/>
          </p:nvSpPr>
          <p:spPr>
            <a:xfrm>
              <a:off x="1644435" y="3665051"/>
              <a:ext cx="335280" cy="377190"/>
            </a:xfrm>
            <a:custGeom>
              <a:avLst/>
              <a:gdLst/>
              <a:ahLst/>
              <a:cxnLst/>
              <a:rect l="l" t="t" r="r" b="b"/>
              <a:pathLst>
                <a:path w="335280" h="377189">
                  <a:moveTo>
                    <a:pt x="199669" y="0"/>
                  </a:moveTo>
                  <a:lnTo>
                    <a:pt x="0" y="0"/>
                  </a:lnTo>
                  <a:lnTo>
                    <a:pt x="0" y="376595"/>
                  </a:lnTo>
                  <a:lnTo>
                    <a:pt x="91683" y="376595"/>
                  </a:lnTo>
                  <a:lnTo>
                    <a:pt x="91683" y="224213"/>
                  </a:lnTo>
                  <a:lnTo>
                    <a:pt x="326253" y="224118"/>
                  </a:lnTo>
                  <a:lnTo>
                    <a:pt x="325144" y="219532"/>
                  </a:lnTo>
                  <a:lnTo>
                    <a:pt x="306446" y="197092"/>
                  </a:lnTo>
                  <a:lnTo>
                    <a:pt x="287747" y="185212"/>
                  </a:lnTo>
                  <a:lnTo>
                    <a:pt x="279248" y="181732"/>
                  </a:lnTo>
                  <a:lnTo>
                    <a:pt x="311398" y="171085"/>
                  </a:lnTo>
                  <a:lnTo>
                    <a:pt x="327907" y="158870"/>
                  </a:lnTo>
                  <a:lnTo>
                    <a:pt x="332465" y="142697"/>
                  </a:lnTo>
                  <a:lnTo>
                    <a:pt x="91368" y="142697"/>
                  </a:lnTo>
                  <a:lnTo>
                    <a:pt x="91368" y="82405"/>
                  </a:lnTo>
                  <a:lnTo>
                    <a:pt x="330982" y="82405"/>
                  </a:lnTo>
                  <a:lnTo>
                    <a:pt x="322904" y="48781"/>
                  </a:lnTo>
                  <a:lnTo>
                    <a:pt x="291714" y="18725"/>
                  </a:lnTo>
                  <a:lnTo>
                    <a:pt x="248299" y="3942"/>
                  </a:lnTo>
                  <a:lnTo>
                    <a:pt x="199669" y="0"/>
                  </a:lnTo>
                  <a:close/>
                </a:path>
                <a:path w="335280" h="377189">
                  <a:moveTo>
                    <a:pt x="326253" y="224118"/>
                  </a:moveTo>
                  <a:lnTo>
                    <a:pt x="192664" y="224118"/>
                  </a:lnTo>
                  <a:lnTo>
                    <a:pt x="212896" y="228524"/>
                  </a:lnTo>
                  <a:lnTo>
                    <a:pt x="229210" y="239988"/>
                  </a:lnTo>
                  <a:lnTo>
                    <a:pt x="240101" y="256850"/>
                  </a:lnTo>
                  <a:lnTo>
                    <a:pt x="244065" y="277447"/>
                  </a:lnTo>
                  <a:lnTo>
                    <a:pt x="244065" y="376260"/>
                  </a:lnTo>
                  <a:lnTo>
                    <a:pt x="333811" y="376239"/>
                  </a:lnTo>
                  <a:lnTo>
                    <a:pt x="333644" y="254693"/>
                  </a:lnTo>
                  <a:lnTo>
                    <a:pt x="326253" y="224118"/>
                  </a:lnTo>
                  <a:close/>
                </a:path>
                <a:path w="335280" h="377189">
                  <a:moveTo>
                    <a:pt x="330982" y="82405"/>
                  </a:moveTo>
                  <a:lnTo>
                    <a:pt x="220286" y="82405"/>
                  </a:lnTo>
                  <a:lnTo>
                    <a:pt x="231110" y="84408"/>
                  </a:lnTo>
                  <a:lnTo>
                    <a:pt x="240043" y="89930"/>
                  </a:lnTo>
                  <a:lnTo>
                    <a:pt x="246453" y="98242"/>
                  </a:lnTo>
                  <a:lnTo>
                    <a:pt x="249709" y="108614"/>
                  </a:lnTo>
                  <a:lnTo>
                    <a:pt x="249709" y="116834"/>
                  </a:lnTo>
                  <a:lnTo>
                    <a:pt x="220244" y="142655"/>
                  </a:lnTo>
                  <a:lnTo>
                    <a:pt x="91368" y="142697"/>
                  </a:lnTo>
                  <a:lnTo>
                    <a:pt x="332465" y="142697"/>
                  </a:lnTo>
                  <a:lnTo>
                    <a:pt x="333989" y="137289"/>
                  </a:lnTo>
                  <a:lnTo>
                    <a:pt x="334858" y="98541"/>
                  </a:lnTo>
                  <a:lnTo>
                    <a:pt x="330982" y="824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24" name="object 7">
              <a:extLst>
                <a:ext uri="{FF2B5EF4-FFF2-40B4-BE49-F238E27FC236}">
                  <a16:creationId xmlns:a16="http://schemas.microsoft.com/office/drawing/2014/main" id="{1CBE5F1B-51A5-428B-90A1-E3145DA3F053}"/>
                </a:ext>
              </a:extLst>
            </p:cNvPr>
            <p:cNvSpPr/>
            <p:nvPr/>
          </p:nvSpPr>
          <p:spPr>
            <a:xfrm>
              <a:off x="848687" y="3664564"/>
              <a:ext cx="354965" cy="377190"/>
            </a:xfrm>
            <a:custGeom>
              <a:avLst/>
              <a:gdLst/>
              <a:ahLst/>
              <a:cxnLst/>
              <a:rect l="l" t="t" r="r" b="b"/>
              <a:pathLst>
                <a:path w="354965" h="377189">
                  <a:moveTo>
                    <a:pt x="354104" y="0"/>
                  </a:moveTo>
                  <a:lnTo>
                    <a:pt x="189460" y="303"/>
                  </a:lnTo>
                  <a:lnTo>
                    <a:pt x="133681" y="8175"/>
                  </a:lnTo>
                  <a:lnTo>
                    <a:pt x="89820" y="27103"/>
                  </a:lnTo>
                  <a:lnTo>
                    <a:pt x="52596" y="57207"/>
                  </a:lnTo>
                  <a:lnTo>
                    <a:pt x="21079" y="101104"/>
                  </a:lnTo>
                  <a:lnTo>
                    <a:pt x="2386" y="157627"/>
                  </a:lnTo>
                  <a:lnTo>
                    <a:pt x="0" y="187742"/>
                  </a:lnTo>
                  <a:lnTo>
                    <a:pt x="190" y="197329"/>
                  </a:lnTo>
                  <a:lnTo>
                    <a:pt x="16489" y="266259"/>
                  </a:lnTo>
                  <a:lnTo>
                    <a:pt x="38678" y="302234"/>
                  </a:lnTo>
                  <a:lnTo>
                    <a:pt x="68749" y="332267"/>
                  </a:lnTo>
                  <a:lnTo>
                    <a:pt x="105808" y="355235"/>
                  </a:lnTo>
                  <a:lnTo>
                    <a:pt x="142685" y="367390"/>
                  </a:lnTo>
                  <a:lnTo>
                    <a:pt x="208234" y="375925"/>
                  </a:lnTo>
                  <a:lnTo>
                    <a:pt x="354261" y="376690"/>
                  </a:lnTo>
                  <a:lnTo>
                    <a:pt x="354586" y="286043"/>
                  </a:lnTo>
                  <a:lnTo>
                    <a:pt x="351570" y="286085"/>
                  </a:lnTo>
                  <a:lnTo>
                    <a:pt x="330761" y="286407"/>
                  </a:lnTo>
                  <a:lnTo>
                    <a:pt x="283056" y="286781"/>
                  </a:lnTo>
                  <a:lnTo>
                    <a:pt x="227573" y="286371"/>
                  </a:lnTo>
                  <a:lnTo>
                    <a:pt x="183428" y="284336"/>
                  </a:lnTo>
                  <a:lnTo>
                    <a:pt x="139749" y="271800"/>
                  </a:lnTo>
                  <a:lnTo>
                    <a:pt x="94943" y="217002"/>
                  </a:lnTo>
                  <a:lnTo>
                    <a:pt x="90049" y="184811"/>
                  </a:lnTo>
                  <a:lnTo>
                    <a:pt x="96443" y="148666"/>
                  </a:lnTo>
                  <a:lnTo>
                    <a:pt x="143102" y="98331"/>
                  </a:lnTo>
                  <a:lnTo>
                    <a:pt x="180371" y="87390"/>
                  </a:lnTo>
                  <a:lnTo>
                    <a:pt x="274821" y="85208"/>
                  </a:lnTo>
                  <a:lnTo>
                    <a:pt x="353811" y="85630"/>
                  </a:lnTo>
                  <a:lnTo>
                    <a:pt x="354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018907-F5F5-4558-B1B2-0103D1675075}"/>
              </a:ext>
            </a:extLst>
          </p:cNvPr>
          <p:cNvCxnSpPr>
            <a:cxnSpLocks/>
          </p:cNvCxnSpPr>
          <p:nvPr/>
        </p:nvCxnSpPr>
        <p:spPr>
          <a:xfrm>
            <a:off x="3584575" y="601449"/>
            <a:ext cx="6558602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3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5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Column Full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FF70B67-C845-4CFA-837C-62210E7EFBF0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3584575" y="476250"/>
            <a:ext cx="8094663" cy="5905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7F03F6-9538-49CE-8D06-38030765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7078D9-99A7-4F4B-A2AE-F455F56FB451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76795B3-D4D7-4DD1-95C2-286A5F9D923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1EBAA-A8B2-4B3D-81AD-B625647C2C9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1177" y="3492063"/>
            <a:ext cx="1947861" cy="2889687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05063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+ Subheading +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B43F8BF-DEF3-4B33-9F57-9D925560A6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4576" y="917539"/>
            <a:ext cx="3997324" cy="708232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196D6582-4EEB-4B56-93E7-9140E1B674D7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3594409" y="1617663"/>
            <a:ext cx="3987491" cy="4764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20">
            <a:extLst>
              <a:ext uri="{FF2B5EF4-FFF2-40B4-BE49-F238E27FC236}">
                <a16:creationId xmlns:a16="http://schemas.microsoft.com/office/drawing/2014/main" id="{E75F33F6-0A58-474C-B6DA-81A66074D15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7693333" y="1618456"/>
            <a:ext cx="3987491" cy="4764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D09F56-9A31-4162-B88E-6645B27B14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681911" y="917539"/>
            <a:ext cx="3997324" cy="708232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7405448-4BB4-44F3-B6CC-224CE96172CE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BF2B94-1837-4093-A56F-6E0AB25661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DC34ECF-03B3-486C-ADEE-66E4B678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F084-0053-4F1D-87B4-BED0992C338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1177" y="3492063"/>
            <a:ext cx="1947861" cy="2500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64603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+ no Subheading +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196D6582-4EEB-4B56-93E7-9140E1B674D7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3594409" y="1617663"/>
            <a:ext cx="3474729" cy="4764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20">
            <a:extLst>
              <a:ext uri="{FF2B5EF4-FFF2-40B4-BE49-F238E27FC236}">
                <a16:creationId xmlns:a16="http://schemas.microsoft.com/office/drawing/2014/main" id="{E75F33F6-0A58-474C-B6DA-81A66074D15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7693334" y="1618456"/>
            <a:ext cx="3473142" cy="4764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7405448-4BB4-44F3-B6CC-224CE96172CE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BF2B94-1837-4093-A56F-6E0AB25661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DC34ECF-03B3-486C-ADEE-66E4B678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5031B-3064-476B-97FA-9EA41C18A7F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1177" y="3492063"/>
            <a:ext cx="1947861" cy="2500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603595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+ Subheading + Notes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B43F8BF-DEF3-4B33-9F57-9D925560A6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4576" y="917539"/>
            <a:ext cx="3997324" cy="708232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196D6582-4EEB-4B56-93E7-9140E1B674D7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3594409" y="1617663"/>
            <a:ext cx="3987491" cy="4764087"/>
          </a:xfrm>
        </p:spPr>
        <p:txBody>
          <a:bodyPr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20">
            <a:extLst>
              <a:ext uri="{FF2B5EF4-FFF2-40B4-BE49-F238E27FC236}">
                <a16:creationId xmlns:a16="http://schemas.microsoft.com/office/drawing/2014/main" id="{E75F33F6-0A58-474C-B6DA-81A66074D15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7693334" y="1618456"/>
            <a:ext cx="1936442" cy="4764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D09F56-9A31-4162-B88E-6645B27B14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681911" y="917539"/>
            <a:ext cx="3997324" cy="708232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7405448-4BB4-44F3-B6CC-224CE96172CE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BF2B94-1837-4093-A56F-6E0AB25661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DC34ECF-03B3-486C-ADEE-66E4B678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EFA96B3F-6381-41B4-99C1-1577012ECA2E}"/>
              </a:ext>
            </a:extLst>
          </p:cNvPr>
          <p:cNvSpPr>
            <a:spLocks noGrp="1"/>
          </p:cNvSpPr>
          <p:nvPr>
            <p:ph sz="quarter" idx="44"/>
          </p:nvPr>
        </p:nvSpPr>
        <p:spPr>
          <a:xfrm>
            <a:off x="9742796" y="1613071"/>
            <a:ext cx="1936442" cy="4764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4FA46-6FE7-4902-8256-5FAA4C988C2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11177" y="3492064"/>
            <a:ext cx="1947861" cy="2500312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120280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headings +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27EB46-552C-43E9-94FE-A4889969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6" y="1617663"/>
            <a:ext cx="29718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266F549-E6BC-485C-8345-A1517D7B96A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84577" y="2852739"/>
            <a:ext cx="1936443" cy="3529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C862590-6E5A-43FE-A751-C522E3C319C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634039" y="2852739"/>
            <a:ext cx="1936443" cy="3529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02C9E1-B4E2-470F-9645-8F1278B05060}"/>
              </a:ext>
            </a:extLst>
          </p:cNvPr>
          <p:cNvSpPr/>
          <p:nvPr/>
        </p:nvSpPr>
        <p:spPr>
          <a:xfrm>
            <a:off x="0" y="0"/>
            <a:ext cx="5032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D4B31F-556B-4568-B012-8FAD1868AB60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8143C2D-3C47-4529-9660-F31D6D3775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849E5497-BB98-42EA-AA81-A8653E349A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4576" y="917539"/>
            <a:ext cx="3997324" cy="708232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8609C05-C815-4EC1-A3EE-CFCABB1ADC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681911" y="917539"/>
            <a:ext cx="3997324" cy="708232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2D4F75-ECA3-4733-8E75-CAA980608D7D}"/>
              </a:ext>
            </a:extLst>
          </p:cNvPr>
          <p:cNvSpPr/>
          <p:nvPr/>
        </p:nvSpPr>
        <p:spPr>
          <a:xfrm>
            <a:off x="0" y="0"/>
            <a:ext cx="5032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454C04-584F-4F08-8D58-4F57D67D33DC}"/>
              </a:ext>
            </a:extLst>
          </p:cNvPr>
          <p:cNvSpPr/>
          <p:nvPr/>
        </p:nvSpPr>
        <p:spPr>
          <a:xfrm>
            <a:off x="0" y="0"/>
            <a:ext cx="5032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971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3 Column +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2755-0C65-4BE0-A5A7-D86C17C7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9F517510-6DF3-46D3-8B28-CC24695C567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4575" y="921205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C771E94-59C1-4D28-AB54-6413CE3911C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154738" y="921205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D7303290-E059-46C7-B9D5-52B23685643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07438" y="921204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2F9A9A-F488-4434-A4E9-6067B6E3316D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3584575" y="1615581"/>
            <a:ext cx="2451100" cy="477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05E2AA67-294D-44E6-802E-395517F6C1A7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6159500" y="1615581"/>
            <a:ext cx="2451100" cy="477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8743C110-DC20-4390-A47A-8AB1F9DB5F4C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8712200" y="1613050"/>
            <a:ext cx="2451100" cy="477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03E485-437D-430C-90FD-0B098DCEC883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82FCAD7-8E2A-406D-BD68-62118ED93FB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963A2-3336-4B99-AF48-71CBF0C8002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11177" y="3492063"/>
            <a:ext cx="1947861" cy="2500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026320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Full 3 Column +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2755-0C65-4BE0-A5A7-D86C17C7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2F9A9A-F488-4434-A4E9-6067B6E3316D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3584575" y="476250"/>
            <a:ext cx="2451100" cy="4149725"/>
          </a:xfrm>
        </p:spPr>
        <p:txBody>
          <a:bodyPr l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05E2AA67-294D-44E6-802E-395517F6C1A7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6159500" y="476250"/>
            <a:ext cx="2451100" cy="4149725"/>
          </a:xfrm>
        </p:spPr>
        <p:txBody>
          <a:bodyPr l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8743C110-DC20-4390-A47A-8AB1F9DB5F4C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8712200" y="476250"/>
            <a:ext cx="2451100" cy="4149725"/>
          </a:xfrm>
        </p:spPr>
        <p:txBody>
          <a:bodyPr l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03E485-437D-430C-90FD-0B098DCEC883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82FCAD7-8E2A-406D-BD68-62118ED93FB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6B5034FC-0DAB-406B-8F74-D0088F3D63FC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3584575" y="4727575"/>
            <a:ext cx="2451100" cy="1654175"/>
          </a:xfrm>
          <a:solidFill>
            <a:schemeClr val="accent3">
              <a:alpha val="30000"/>
            </a:schemeClr>
          </a:solidFill>
        </p:spPr>
        <p:txBody>
          <a:bodyPr lIns="108000" tIns="108000" rIns="108000" bIns="108000"/>
          <a:lstStyle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8939B7DF-0B65-4F1D-9F25-892EFFD0E90E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6156327" y="4727575"/>
            <a:ext cx="2451100" cy="1654175"/>
          </a:xfrm>
          <a:solidFill>
            <a:schemeClr val="accent3">
              <a:alpha val="30000"/>
            </a:schemeClr>
          </a:solidFill>
        </p:spPr>
        <p:txBody>
          <a:bodyPr lIns="108000" tIns="108000" rIns="108000" bIns="108000"/>
          <a:lstStyle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95C9339B-7C22-413E-A8E2-C887BAE5F451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8707438" y="4727574"/>
            <a:ext cx="2451100" cy="1654175"/>
          </a:xfrm>
          <a:solidFill>
            <a:schemeClr val="accent3">
              <a:alpha val="30000"/>
            </a:schemeClr>
          </a:solidFill>
        </p:spPr>
        <p:txBody>
          <a:bodyPr lIns="108000" tIns="108000" rIns="108000" bIns="108000"/>
          <a:lstStyle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0E07F-5689-4C14-AF30-F38B4170B540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1177" y="3492064"/>
            <a:ext cx="1947861" cy="2500312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7755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Image 3 Column +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2755-0C65-4BE0-A5A7-D86C17C7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03E485-437D-430C-90FD-0B098DCEC883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82FCAD7-8E2A-406D-BD68-62118ED93FB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7CE7236-8CBB-4625-955D-4A2E27F5CC8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584575" y="3478213"/>
            <a:ext cx="2460625" cy="2693987"/>
          </a:xfrm>
        </p:spPr>
        <p:txBody>
          <a:bodyPr tIns="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Calibre Semibold" panose="020B0703030202060203" pitchFamily="34" charset="0"/>
              </a:defRPr>
            </a:lvl1pPr>
            <a:lvl2pPr marL="0" indent="0">
              <a:buFontTx/>
              <a:buNone/>
              <a:defRPr sz="2200">
                <a:solidFill>
                  <a:schemeClr val="tx1"/>
                </a:solidFill>
                <a:latin typeface="Calibre Light" panose="020B0303030202060203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87E9A59-7A55-434F-8D1C-0C9DCD366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155270" y="3478213"/>
            <a:ext cx="2451097" cy="2693987"/>
          </a:xfrm>
        </p:spPr>
        <p:txBody>
          <a:bodyPr tIns="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Calibre Semibold" panose="020B0703030202060203" pitchFamily="34" charset="0"/>
              </a:defRPr>
            </a:lvl1pPr>
            <a:lvl2pPr marL="0" indent="0">
              <a:buFontTx/>
              <a:buNone/>
              <a:defRPr sz="2200">
                <a:solidFill>
                  <a:schemeClr val="tx1"/>
                </a:solidFill>
                <a:latin typeface="Calibre Light" panose="020B0303030202060203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6209132C-9A7A-484F-9D6B-45592AEFBE4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707438" y="3478213"/>
            <a:ext cx="2468858" cy="2693987"/>
          </a:xfrm>
        </p:spPr>
        <p:txBody>
          <a:bodyPr tIns="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Calibre Semibold" panose="020B0703030202060203" pitchFamily="34" charset="0"/>
              </a:defRPr>
            </a:lvl1pPr>
            <a:lvl2pPr marL="0" indent="0">
              <a:buFontTx/>
              <a:buNone/>
              <a:defRPr sz="2200">
                <a:solidFill>
                  <a:schemeClr val="tx1"/>
                </a:solidFill>
                <a:latin typeface="Calibre Light" panose="020B0303030202060203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id="{F5863F80-DEFD-4E1D-B527-6D80C6B8818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584575" y="1601788"/>
            <a:ext cx="2457450" cy="15621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1ABC8741-43F1-4A15-8BF4-505E3E27EE0E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6149977" y="1601788"/>
            <a:ext cx="2451097" cy="15621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7" name="Picture Placeholder 11">
            <a:extLst>
              <a:ext uri="{FF2B5EF4-FFF2-40B4-BE49-F238E27FC236}">
                <a16:creationId xmlns:a16="http://schemas.microsoft.com/office/drawing/2014/main" id="{39D9A9A2-3D13-43EA-8AA3-15C6AC783747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715378" y="1601788"/>
            <a:ext cx="2451097" cy="15621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6E8D271B-8A82-4C1B-B080-146AA0E497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4575" y="921205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9CCF8521-5141-4B14-80D2-197CB001087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154738" y="921205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B7436881-B440-46EC-898C-FC6390EB74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07438" y="921204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17E6A-3149-45B1-ADA5-C9F269650E0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11177" y="3492063"/>
            <a:ext cx="1947861" cy="2500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597705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+ Image 3 Column +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2755-0C65-4BE0-A5A7-D86C17C7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03E485-437D-430C-90FD-0B098DCEC883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82FCAD7-8E2A-406D-BD68-62118ED93FB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7CE7236-8CBB-4625-955D-4A2E27F5CC8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584575" y="3478213"/>
            <a:ext cx="2460625" cy="2693987"/>
          </a:xfrm>
        </p:spPr>
        <p:txBody>
          <a:bodyPr tIns="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Calibre Semibold" panose="020B0703030202060203" pitchFamily="34" charset="0"/>
              </a:defRPr>
            </a:lvl1pPr>
            <a:lvl2pPr marL="0" indent="0">
              <a:buFontTx/>
              <a:buNone/>
              <a:defRPr sz="2200">
                <a:solidFill>
                  <a:schemeClr val="tx1"/>
                </a:solidFill>
                <a:latin typeface="Calibre Light" panose="020B0303030202060203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87E9A59-7A55-434F-8D1C-0C9DCD366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155270" y="3478213"/>
            <a:ext cx="2451097" cy="2693987"/>
          </a:xfrm>
        </p:spPr>
        <p:txBody>
          <a:bodyPr tIns="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Calibre Semibold" panose="020B0703030202060203" pitchFamily="34" charset="0"/>
              </a:defRPr>
            </a:lvl1pPr>
            <a:lvl2pPr marL="0" indent="0">
              <a:buFontTx/>
              <a:buNone/>
              <a:defRPr sz="2200">
                <a:solidFill>
                  <a:schemeClr val="tx1"/>
                </a:solidFill>
                <a:latin typeface="Calibre Light" panose="020B0303030202060203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6209132C-9A7A-484F-9D6B-45592AEFBE4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707438" y="3478213"/>
            <a:ext cx="2468858" cy="2693987"/>
          </a:xfrm>
        </p:spPr>
        <p:txBody>
          <a:bodyPr tIns="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Calibre Semibold" panose="020B0703030202060203" pitchFamily="34" charset="0"/>
              </a:defRPr>
            </a:lvl1pPr>
            <a:lvl2pPr marL="0" indent="0">
              <a:buFontTx/>
              <a:buNone/>
              <a:defRPr sz="2200">
                <a:solidFill>
                  <a:schemeClr val="tx1"/>
                </a:solidFill>
                <a:latin typeface="Calibre Light" panose="020B0303030202060203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id="{F5863F80-DEFD-4E1D-B527-6D80C6B8818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584575" y="1601788"/>
            <a:ext cx="2457450" cy="15621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1ABC8741-43F1-4A15-8BF4-505E3E27EE0E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6149977" y="1601788"/>
            <a:ext cx="2451097" cy="15621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7" name="Picture Placeholder 11">
            <a:extLst>
              <a:ext uri="{FF2B5EF4-FFF2-40B4-BE49-F238E27FC236}">
                <a16:creationId xmlns:a16="http://schemas.microsoft.com/office/drawing/2014/main" id="{39D9A9A2-3D13-43EA-8AA3-15C6AC783747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715378" y="1601788"/>
            <a:ext cx="2451097" cy="15621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6E8D271B-8A82-4C1B-B080-146AA0E497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4575" y="921205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9CCF8521-5141-4B14-80D2-197CB001087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154738" y="921205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B7436881-B440-46EC-898C-FC6390EB74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07438" y="921204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22C65D-4458-48CD-9A59-DE738BBB71B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11177" y="3492064"/>
            <a:ext cx="1947861" cy="2500312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939124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6FCBAB6-F45A-4A9F-AFC0-FA89B4BE41E5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105275" y="1620839"/>
            <a:ext cx="1427163" cy="1663699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2" name="Picture Placeholder 11">
            <a:extLst>
              <a:ext uri="{FF2B5EF4-FFF2-40B4-BE49-F238E27FC236}">
                <a16:creationId xmlns:a16="http://schemas.microsoft.com/office/drawing/2014/main" id="{B2A29864-D5E6-4A7A-BA1B-A8CA200960BB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664324" y="1620839"/>
            <a:ext cx="1427163" cy="1663699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3" name="Picture Placeholder 11">
            <a:extLst>
              <a:ext uri="{FF2B5EF4-FFF2-40B4-BE49-F238E27FC236}">
                <a16:creationId xmlns:a16="http://schemas.microsoft.com/office/drawing/2014/main" id="{D968B1FB-6083-47B8-82AE-C9A2B61B7A00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9229725" y="1620838"/>
            <a:ext cx="1427163" cy="16637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ED2347-1D76-4489-8CB6-EF76C44578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097338" y="3429229"/>
            <a:ext cx="1671561" cy="2162175"/>
          </a:xfrm>
        </p:spPr>
        <p:txBody>
          <a:bodyPr tIns="0"/>
          <a:lstStyle>
            <a:lvl1pPr>
              <a:spcAft>
                <a:spcPts val="0"/>
              </a:spcAft>
              <a:defRPr sz="1000" cap="all" baseline="0">
                <a:latin typeface="+mn-lt"/>
              </a:defRPr>
            </a:lvl1pPr>
            <a:lvl2pPr>
              <a:spcAft>
                <a:spcPts val="1800"/>
              </a:spcAft>
              <a:defRPr sz="1800"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defRPr/>
            </a:lvl4pPr>
            <a:lvl5pPr marL="0" indent="0">
              <a:buFont typeface="Calibre" panose="020B0503030202060203" pitchFamily="34" charset="0"/>
              <a:buNone/>
              <a:defRPr sz="1400" b="0">
                <a:latin typeface="Calibre Semibold" panose="020B07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15ABF-D96B-48AC-8E58-7F1AB23B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4E1E3C-C3ED-4938-A878-119B3BB758B2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98833F19-8D6D-4B60-81EB-B4F3D66E206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21EB586-7B63-4EBE-9F6D-72CF46C7F9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66139" y="3429229"/>
            <a:ext cx="1671561" cy="2162175"/>
          </a:xfrm>
        </p:spPr>
        <p:txBody>
          <a:bodyPr tIns="0"/>
          <a:lstStyle>
            <a:lvl1pPr>
              <a:spcAft>
                <a:spcPts val="0"/>
              </a:spcAft>
              <a:defRPr sz="1000" cap="all" baseline="0">
                <a:latin typeface="+mn-lt"/>
              </a:defRPr>
            </a:lvl1pPr>
            <a:lvl2pPr>
              <a:spcAft>
                <a:spcPts val="1800"/>
              </a:spcAft>
              <a:defRPr sz="1800"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defRPr/>
            </a:lvl4pPr>
            <a:lvl5pPr marL="0" indent="0">
              <a:buFont typeface="Calibre" panose="020B0503030202060203" pitchFamily="34" charset="0"/>
              <a:buNone/>
              <a:defRPr sz="1400" b="0">
                <a:latin typeface="Calibre Semibold" panose="020B07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21D7F1B-2EA1-41E6-A965-60A0453B25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231843" y="3429229"/>
            <a:ext cx="1671561" cy="2162175"/>
          </a:xfrm>
        </p:spPr>
        <p:txBody>
          <a:bodyPr tIns="0"/>
          <a:lstStyle>
            <a:lvl1pPr>
              <a:spcAft>
                <a:spcPts val="0"/>
              </a:spcAft>
              <a:defRPr sz="1000" cap="all" baseline="0">
                <a:latin typeface="+mn-lt"/>
              </a:defRPr>
            </a:lvl1pPr>
            <a:lvl2pPr>
              <a:spcAft>
                <a:spcPts val="1800"/>
              </a:spcAft>
              <a:defRPr sz="1800"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defRPr/>
            </a:lvl4pPr>
            <a:lvl5pPr marL="0" indent="0">
              <a:buFont typeface="Calibre" panose="020B0503030202060203" pitchFamily="34" charset="0"/>
              <a:buNone/>
              <a:defRPr sz="1400" b="0">
                <a:latin typeface="Calibre Semibold" panose="020B07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4293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Cov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6F222E5-437D-4D26-94F0-6DA259B594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84575" y="1606550"/>
            <a:ext cx="8094663" cy="47752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50443A-8339-4B27-B4A9-FF02F1201B4A}"/>
              </a:ext>
            </a:extLst>
          </p:cNvPr>
          <p:cNvCxnSpPr>
            <a:cxnSpLocks/>
          </p:cNvCxnSpPr>
          <p:nvPr/>
        </p:nvCxnSpPr>
        <p:spPr>
          <a:xfrm>
            <a:off x="3584575" y="601449"/>
            <a:ext cx="6558602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Holder 3">
            <a:extLst>
              <a:ext uri="{FF2B5EF4-FFF2-40B4-BE49-F238E27FC236}">
                <a16:creationId xmlns:a16="http://schemas.microsoft.com/office/drawing/2014/main" id="{76276979-8C48-B54F-A483-0C1D538B416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11174" y="6217054"/>
            <a:ext cx="1435101" cy="4121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554492" eaLnBrk="1" fontAlgn="auto" latinLnBrk="0" hangingPunct="1">
              <a:lnSpc>
                <a:spcPts val="16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050" b="0" kern="1200" spc="-3" dirty="0" err="1" smtClean="0">
                <a:solidFill>
                  <a:schemeClr val="accent6"/>
                </a:solidFill>
                <a:latin typeface="Space Mono" panose="02000509040000020004" pitchFamily="49" charset="0"/>
                <a:ea typeface="+mn-ea"/>
                <a:cs typeface="Space Mono" panose="02000509040000020004" pitchFamily="49" charset="0"/>
              </a:defRPr>
            </a:lvl1pPr>
          </a:lstStyle>
          <a:p>
            <a:r>
              <a:rPr lang="en-GB" dirty="0"/>
              <a:t>21 JANUARY 2021</a:t>
            </a:r>
          </a:p>
          <a:p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B9FA0E-E9B2-48CD-AB3E-621C23814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64" y="1548314"/>
            <a:ext cx="2970211" cy="1929899"/>
          </a:xfrm>
        </p:spPr>
        <p:txBody>
          <a:bodyPr/>
          <a:lstStyle>
            <a:lvl1pPr>
              <a:lnSpc>
                <a:spcPct val="85000"/>
              </a:lnSpc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D9956ED-0AB6-478A-B82C-B67610F4E3D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1175" y="4129156"/>
            <a:ext cx="2971800" cy="1122293"/>
          </a:xfrm>
        </p:spPr>
        <p:txBody>
          <a:bodyPr tIns="0">
            <a:noAutofit/>
          </a:bodyPr>
          <a:lstStyle>
            <a:lvl1pPr>
              <a:spcAft>
                <a:spcPts val="0"/>
              </a:spcAft>
              <a:defRPr sz="1700">
                <a:solidFill>
                  <a:schemeClr val="tx1"/>
                </a:solidFill>
                <a:latin typeface="+mn-lt"/>
              </a:defRPr>
            </a:lvl1pPr>
            <a:lvl2pPr>
              <a:defRPr sz="170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sz="1700" b="0">
                <a:solidFill>
                  <a:schemeClr val="accent6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2F92-C298-4C9D-B165-225CA6300EEC}"/>
              </a:ext>
            </a:extLst>
          </p:cNvPr>
          <p:cNvSpPr/>
          <p:nvPr/>
        </p:nvSpPr>
        <p:spPr>
          <a:xfrm>
            <a:off x="0" y="0"/>
            <a:ext cx="3584575" cy="109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DC29A5-5337-434A-9751-4A87BDE88ACF}"/>
              </a:ext>
            </a:extLst>
          </p:cNvPr>
          <p:cNvGrpSpPr/>
          <p:nvPr/>
        </p:nvGrpSpPr>
        <p:grpSpPr>
          <a:xfrm>
            <a:off x="10758474" y="482113"/>
            <a:ext cx="920764" cy="229061"/>
            <a:chOff x="848687" y="3664503"/>
            <a:chExt cx="1518301" cy="377738"/>
          </a:xfrm>
          <a:solidFill>
            <a:schemeClr val="accent6"/>
          </a:solidFill>
        </p:grpSpPr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3269F574-7AB1-4989-BB45-E7185E6D44D8}"/>
                </a:ext>
              </a:extLst>
            </p:cNvPr>
            <p:cNvSpPr/>
            <p:nvPr/>
          </p:nvSpPr>
          <p:spPr>
            <a:xfrm>
              <a:off x="1259721" y="3664503"/>
              <a:ext cx="339090" cy="376555"/>
            </a:xfrm>
            <a:custGeom>
              <a:avLst/>
              <a:gdLst/>
              <a:ahLst/>
              <a:cxnLst/>
              <a:rect l="l" t="t" r="r" b="b"/>
              <a:pathLst>
                <a:path w="339090" h="376554">
                  <a:moveTo>
                    <a:pt x="0" y="0"/>
                  </a:moveTo>
                  <a:lnTo>
                    <a:pt x="0" y="376480"/>
                  </a:lnTo>
                  <a:lnTo>
                    <a:pt x="194873" y="376480"/>
                  </a:lnTo>
                  <a:lnTo>
                    <a:pt x="261806" y="367185"/>
                  </a:lnTo>
                  <a:lnTo>
                    <a:pt x="306387" y="342675"/>
                  </a:lnTo>
                  <a:lnTo>
                    <a:pt x="331222" y="308010"/>
                  </a:lnTo>
                  <a:lnTo>
                    <a:pt x="334955" y="288734"/>
                  </a:lnTo>
                  <a:lnTo>
                    <a:pt x="92719" y="288734"/>
                  </a:lnTo>
                  <a:lnTo>
                    <a:pt x="92719" y="225699"/>
                  </a:lnTo>
                  <a:lnTo>
                    <a:pt x="328395" y="225699"/>
                  </a:lnTo>
                  <a:lnTo>
                    <a:pt x="308948" y="200777"/>
                  </a:lnTo>
                  <a:lnTo>
                    <a:pt x="288342" y="186665"/>
                  </a:lnTo>
                  <a:lnTo>
                    <a:pt x="278975" y="182486"/>
                  </a:lnTo>
                  <a:lnTo>
                    <a:pt x="308058" y="166465"/>
                  </a:lnTo>
                  <a:lnTo>
                    <a:pt x="325274" y="144305"/>
                  </a:lnTo>
                  <a:lnTo>
                    <a:pt x="325439" y="143796"/>
                  </a:lnTo>
                  <a:lnTo>
                    <a:pt x="92803" y="143796"/>
                  </a:lnTo>
                  <a:lnTo>
                    <a:pt x="92719" y="81903"/>
                  </a:lnTo>
                  <a:lnTo>
                    <a:pt x="333183" y="81903"/>
                  </a:lnTo>
                  <a:lnTo>
                    <a:pt x="328306" y="57731"/>
                  </a:lnTo>
                  <a:lnTo>
                    <a:pt x="304671" y="27959"/>
                  </a:lnTo>
                  <a:lnTo>
                    <a:pt x="261426" y="7584"/>
                  </a:lnTo>
                  <a:lnTo>
                    <a:pt x="195386" y="31"/>
                  </a:lnTo>
                  <a:lnTo>
                    <a:pt x="0" y="0"/>
                  </a:lnTo>
                  <a:close/>
                </a:path>
                <a:path w="339090" h="376554">
                  <a:moveTo>
                    <a:pt x="328395" y="225699"/>
                  </a:moveTo>
                  <a:lnTo>
                    <a:pt x="221008" y="225699"/>
                  </a:lnTo>
                  <a:lnTo>
                    <a:pt x="221302" y="225741"/>
                  </a:lnTo>
                  <a:lnTo>
                    <a:pt x="232420" y="229124"/>
                  </a:lnTo>
                  <a:lnTo>
                    <a:pt x="241310" y="235953"/>
                  </a:lnTo>
                  <a:lnTo>
                    <a:pt x="247207" y="245393"/>
                  </a:lnTo>
                  <a:lnTo>
                    <a:pt x="249343" y="256609"/>
                  </a:lnTo>
                  <a:lnTo>
                    <a:pt x="246841" y="268844"/>
                  </a:lnTo>
                  <a:lnTo>
                    <a:pt x="240055" y="279025"/>
                  </a:lnTo>
                  <a:lnTo>
                    <a:pt x="230065" y="286029"/>
                  </a:lnTo>
                  <a:lnTo>
                    <a:pt x="217951" y="288734"/>
                  </a:lnTo>
                  <a:lnTo>
                    <a:pt x="334955" y="288734"/>
                  </a:lnTo>
                  <a:lnTo>
                    <a:pt x="338921" y="268253"/>
                  </a:lnTo>
                  <a:lnTo>
                    <a:pt x="329555" y="227186"/>
                  </a:lnTo>
                  <a:lnTo>
                    <a:pt x="328395" y="225699"/>
                  </a:lnTo>
                  <a:close/>
                </a:path>
                <a:path w="339090" h="376554">
                  <a:moveTo>
                    <a:pt x="333183" y="81903"/>
                  </a:moveTo>
                  <a:lnTo>
                    <a:pt x="224275" y="81903"/>
                  </a:lnTo>
                  <a:lnTo>
                    <a:pt x="224747" y="81997"/>
                  </a:lnTo>
                  <a:lnTo>
                    <a:pt x="235019" y="85723"/>
                  </a:lnTo>
                  <a:lnTo>
                    <a:pt x="243141" y="92467"/>
                  </a:lnTo>
                  <a:lnTo>
                    <a:pt x="248480" y="101494"/>
                  </a:lnTo>
                  <a:lnTo>
                    <a:pt x="250400" y="112069"/>
                  </a:lnTo>
                  <a:lnTo>
                    <a:pt x="248352" y="123093"/>
                  </a:lnTo>
                  <a:lnTo>
                    <a:pt x="242698" y="132727"/>
                  </a:lnTo>
                  <a:lnTo>
                    <a:pt x="234175" y="139909"/>
                  </a:lnTo>
                  <a:lnTo>
                    <a:pt x="223521" y="143576"/>
                  </a:lnTo>
                  <a:lnTo>
                    <a:pt x="92803" y="143796"/>
                  </a:lnTo>
                  <a:lnTo>
                    <a:pt x="325439" y="143796"/>
                  </a:lnTo>
                  <a:lnTo>
                    <a:pt x="333476" y="118983"/>
                  </a:lnTo>
                  <a:lnTo>
                    <a:pt x="335518" y="93473"/>
                  </a:lnTo>
                  <a:lnTo>
                    <a:pt x="333183" y="8190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93A601D7-4955-4D7C-ACB6-923E669EF703}"/>
                </a:ext>
              </a:extLst>
            </p:cNvPr>
            <p:cNvSpPr/>
            <p:nvPr/>
          </p:nvSpPr>
          <p:spPr>
            <a:xfrm>
              <a:off x="2036153" y="3664565"/>
              <a:ext cx="330835" cy="377190"/>
            </a:xfrm>
            <a:custGeom>
              <a:avLst/>
              <a:gdLst/>
              <a:ahLst/>
              <a:cxnLst/>
              <a:rect l="l" t="t" r="r" b="b"/>
              <a:pathLst>
                <a:path w="330835" h="377189">
                  <a:moveTo>
                    <a:pt x="330225" y="290830"/>
                  </a:moveTo>
                  <a:lnTo>
                    <a:pt x="91986" y="290830"/>
                  </a:lnTo>
                  <a:lnTo>
                    <a:pt x="91986" y="226060"/>
                  </a:lnTo>
                  <a:lnTo>
                    <a:pt x="306755" y="226060"/>
                  </a:lnTo>
                  <a:lnTo>
                    <a:pt x="306755" y="142240"/>
                  </a:lnTo>
                  <a:lnTo>
                    <a:pt x="91859" y="142240"/>
                  </a:lnTo>
                  <a:lnTo>
                    <a:pt x="91859" y="82550"/>
                  </a:lnTo>
                  <a:lnTo>
                    <a:pt x="330085" y="82550"/>
                  </a:lnTo>
                  <a:lnTo>
                    <a:pt x="330085" y="0"/>
                  </a:lnTo>
                  <a:lnTo>
                    <a:pt x="0" y="0"/>
                  </a:lnTo>
                  <a:lnTo>
                    <a:pt x="0" y="82550"/>
                  </a:lnTo>
                  <a:lnTo>
                    <a:pt x="0" y="142240"/>
                  </a:lnTo>
                  <a:lnTo>
                    <a:pt x="0" y="226060"/>
                  </a:lnTo>
                  <a:lnTo>
                    <a:pt x="0" y="290830"/>
                  </a:lnTo>
                  <a:lnTo>
                    <a:pt x="0" y="377190"/>
                  </a:lnTo>
                  <a:lnTo>
                    <a:pt x="330225" y="377190"/>
                  </a:lnTo>
                  <a:lnTo>
                    <a:pt x="330225" y="29083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B1DE8E91-7763-4093-91E4-6CF6F003B448}"/>
                </a:ext>
              </a:extLst>
            </p:cNvPr>
            <p:cNvSpPr/>
            <p:nvPr/>
          </p:nvSpPr>
          <p:spPr>
            <a:xfrm>
              <a:off x="1644435" y="3665051"/>
              <a:ext cx="335280" cy="377190"/>
            </a:xfrm>
            <a:custGeom>
              <a:avLst/>
              <a:gdLst/>
              <a:ahLst/>
              <a:cxnLst/>
              <a:rect l="l" t="t" r="r" b="b"/>
              <a:pathLst>
                <a:path w="335280" h="377189">
                  <a:moveTo>
                    <a:pt x="199669" y="0"/>
                  </a:moveTo>
                  <a:lnTo>
                    <a:pt x="0" y="0"/>
                  </a:lnTo>
                  <a:lnTo>
                    <a:pt x="0" y="376595"/>
                  </a:lnTo>
                  <a:lnTo>
                    <a:pt x="91683" y="376595"/>
                  </a:lnTo>
                  <a:lnTo>
                    <a:pt x="91683" y="224213"/>
                  </a:lnTo>
                  <a:lnTo>
                    <a:pt x="326253" y="224118"/>
                  </a:lnTo>
                  <a:lnTo>
                    <a:pt x="325144" y="219532"/>
                  </a:lnTo>
                  <a:lnTo>
                    <a:pt x="306446" y="197092"/>
                  </a:lnTo>
                  <a:lnTo>
                    <a:pt x="287747" y="185212"/>
                  </a:lnTo>
                  <a:lnTo>
                    <a:pt x="279248" y="181732"/>
                  </a:lnTo>
                  <a:lnTo>
                    <a:pt x="311398" y="171085"/>
                  </a:lnTo>
                  <a:lnTo>
                    <a:pt x="327907" y="158870"/>
                  </a:lnTo>
                  <a:lnTo>
                    <a:pt x="332465" y="142697"/>
                  </a:lnTo>
                  <a:lnTo>
                    <a:pt x="91368" y="142697"/>
                  </a:lnTo>
                  <a:lnTo>
                    <a:pt x="91368" y="82405"/>
                  </a:lnTo>
                  <a:lnTo>
                    <a:pt x="330982" y="82405"/>
                  </a:lnTo>
                  <a:lnTo>
                    <a:pt x="322904" y="48781"/>
                  </a:lnTo>
                  <a:lnTo>
                    <a:pt x="291714" y="18725"/>
                  </a:lnTo>
                  <a:lnTo>
                    <a:pt x="248299" y="3942"/>
                  </a:lnTo>
                  <a:lnTo>
                    <a:pt x="199669" y="0"/>
                  </a:lnTo>
                  <a:close/>
                </a:path>
                <a:path w="335280" h="377189">
                  <a:moveTo>
                    <a:pt x="326253" y="224118"/>
                  </a:moveTo>
                  <a:lnTo>
                    <a:pt x="192664" y="224118"/>
                  </a:lnTo>
                  <a:lnTo>
                    <a:pt x="212896" y="228524"/>
                  </a:lnTo>
                  <a:lnTo>
                    <a:pt x="229210" y="239988"/>
                  </a:lnTo>
                  <a:lnTo>
                    <a:pt x="240101" y="256850"/>
                  </a:lnTo>
                  <a:lnTo>
                    <a:pt x="244065" y="277447"/>
                  </a:lnTo>
                  <a:lnTo>
                    <a:pt x="244065" y="376260"/>
                  </a:lnTo>
                  <a:lnTo>
                    <a:pt x="333811" y="376239"/>
                  </a:lnTo>
                  <a:lnTo>
                    <a:pt x="333644" y="254693"/>
                  </a:lnTo>
                  <a:lnTo>
                    <a:pt x="326253" y="224118"/>
                  </a:lnTo>
                  <a:close/>
                </a:path>
                <a:path w="335280" h="377189">
                  <a:moveTo>
                    <a:pt x="330982" y="82405"/>
                  </a:moveTo>
                  <a:lnTo>
                    <a:pt x="220286" y="82405"/>
                  </a:lnTo>
                  <a:lnTo>
                    <a:pt x="231110" y="84408"/>
                  </a:lnTo>
                  <a:lnTo>
                    <a:pt x="240043" y="89930"/>
                  </a:lnTo>
                  <a:lnTo>
                    <a:pt x="246453" y="98242"/>
                  </a:lnTo>
                  <a:lnTo>
                    <a:pt x="249709" y="108614"/>
                  </a:lnTo>
                  <a:lnTo>
                    <a:pt x="249709" y="116834"/>
                  </a:lnTo>
                  <a:lnTo>
                    <a:pt x="220244" y="142655"/>
                  </a:lnTo>
                  <a:lnTo>
                    <a:pt x="91368" y="142697"/>
                  </a:lnTo>
                  <a:lnTo>
                    <a:pt x="332465" y="142697"/>
                  </a:lnTo>
                  <a:lnTo>
                    <a:pt x="333989" y="137289"/>
                  </a:lnTo>
                  <a:lnTo>
                    <a:pt x="334858" y="98541"/>
                  </a:lnTo>
                  <a:lnTo>
                    <a:pt x="330982" y="8240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24" name="object 7">
              <a:extLst>
                <a:ext uri="{FF2B5EF4-FFF2-40B4-BE49-F238E27FC236}">
                  <a16:creationId xmlns:a16="http://schemas.microsoft.com/office/drawing/2014/main" id="{1CBE5F1B-51A5-428B-90A1-E3145DA3F053}"/>
                </a:ext>
              </a:extLst>
            </p:cNvPr>
            <p:cNvSpPr/>
            <p:nvPr/>
          </p:nvSpPr>
          <p:spPr>
            <a:xfrm>
              <a:off x="848687" y="3664564"/>
              <a:ext cx="354965" cy="377190"/>
            </a:xfrm>
            <a:custGeom>
              <a:avLst/>
              <a:gdLst/>
              <a:ahLst/>
              <a:cxnLst/>
              <a:rect l="l" t="t" r="r" b="b"/>
              <a:pathLst>
                <a:path w="354965" h="377189">
                  <a:moveTo>
                    <a:pt x="354104" y="0"/>
                  </a:moveTo>
                  <a:lnTo>
                    <a:pt x="189460" y="303"/>
                  </a:lnTo>
                  <a:lnTo>
                    <a:pt x="133681" y="8175"/>
                  </a:lnTo>
                  <a:lnTo>
                    <a:pt x="89820" y="27103"/>
                  </a:lnTo>
                  <a:lnTo>
                    <a:pt x="52596" y="57207"/>
                  </a:lnTo>
                  <a:lnTo>
                    <a:pt x="21079" y="101104"/>
                  </a:lnTo>
                  <a:lnTo>
                    <a:pt x="2386" y="157627"/>
                  </a:lnTo>
                  <a:lnTo>
                    <a:pt x="0" y="187742"/>
                  </a:lnTo>
                  <a:lnTo>
                    <a:pt x="190" y="197329"/>
                  </a:lnTo>
                  <a:lnTo>
                    <a:pt x="16489" y="266259"/>
                  </a:lnTo>
                  <a:lnTo>
                    <a:pt x="38678" y="302234"/>
                  </a:lnTo>
                  <a:lnTo>
                    <a:pt x="68749" y="332267"/>
                  </a:lnTo>
                  <a:lnTo>
                    <a:pt x="105808" y="355235"/>
                  </a:lnTo>
                  <a:lnTo>
                    <a:pt x="142685" y="367390"/>
                  </a:lnTo>
                  <a:lnTo>
                    <a:pt x="208234" y="375925"/>
                  </a:lnTo>
                  <a:lnTo>
                    <a:pt x="354261" y="376690"/>
                  </a:lnTo>
                  <a:lnTo>
                    <a:pt x="354586" y="286043"/>
                  </a:lnTo>
                  <a:lnTo>
                    <a:pt x="351570" y="286085"/>
                  </a:lnTo>
                  <a:lnTo>
                    <a:pt x="330761" y="286407"/>
                  </a:lnTo>
                  <a:lnTo>
                    <a:pt x="283056" y="286781"/>
                  </a:lnTo>
                  <a:lnTo>
                    <a:pt x="227573" y="286371"/>
                  </a:lnTo>
                  <a:lnTo>
                    <a:pt x="183428" y="284336"/>
                  </a:lnTo>
                  <a:lnTo>
                    <a:pt x="139749" y="271800"/>
                  </a:lnTo>
                  <a:lnTo>
                    <a:pt x="94943" y="217002"/>
                  </a:lnTo>
                  <a:lnTo>
                    <a:pt x="90049" y="184811"/>
                  </a:lnTo>
                  <a:lnTo>
                    <a:pt x="96443" y="148666"/>
                  </a:lnTo>
                  <a:lnTo>
                    <a:pt x="143102" y="98331"/>
                  </a:lnTo>
                  <a:lnTo>
                    <a:pt x="180371" y="87390"/>
                  </a:lnTo>
                  <a:lnTo>
                    <a:pt x="274821" y="85208"/>
                  </a:lnTo>
                  <a:lnTo>
                    <a:pt x="353811" y="85630"/>
                  </a:lnTo>
                  <a:lnTo>
                    <a:pt x="35410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294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57B03FB-3DDD-43D5-937D-82E8E760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6FCBAB6-F45A-4A9F-AFC0-FA89B4BE41E5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105276" y="484190"/>
            <a:ext cx="1016000" cy="1325564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ED2347-1D76-4489-8CB6-EF76C44578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38046" y="430322"/>
            <a:ext cx="2043854" cy="1069866"/>
          </a:xfrm>
        </p:spPr>
        <p:txBody>
          <a:bodyPr tIns="0"/>
          <a:lstStyle>
            <a:lvl1pPr>
              <a:spcAft>
                <a:spcPts val="300"/>
              </a:spcAft>
              <a:defRPr sz="1000" cap="all" baseline="0">
                <a:latin typeface="+mn-lt"/>
              </a:defRPr>
            </a:lvl1pPr>
            <a:lvl2pPr>
              <a:spcAft>
                <a:spcPts val="1800"/>
              </a:spcAft>
              <a:defRPr sz="2000"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5pPr marL="0" indent="0">
              <a:buFontTx/>
              <a:buNone/>
              <a:defRPr sz="1400">
                <a:latin typeface="Calibre Semibold" panose="020B07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53D3638-C1FA-4BB6-A595-DF30DAE469B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635384" y="430322"/>
            <a:ext cx="2043854" cy="1069866"/>
          </a:xfrm>
        </p:spPr>
        <p:txBody>
          <a:bodyPr tIns="0"/>
          <a:lstStyle>
            <a:lvl1pPr>
              <a:spcAft>
                <a:spcPts val="300"/>
              </a:spcAft>
              <a:defRPr sz="1000" cap="all" baseline="0">
                <a:latin typeface="+mn-lt"/>
              </a:defRPr>
            </a:lvl1pPr>
            <a:lvl2pPr>
              <a:spcAft>
                <a:spcPts val="1800"/>
              </a:spcAft>
              <a:defRPr sz="2000"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5pPr marL="0" indent="0">
              <a:buFontTx/>
              <a:buNone/>
              <a:defRPr sz="1400">
                <a:latin typeface="Calibre Bold" panose="020B08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63211789-735E-4E7A-BA8F-7919401DC5CC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215843" y="481311"/>
            <a:ext cx="1016000" cy="1325564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DCCB9D4-1D16-4FF6-8538-257C59FA776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102946" y="2852739"/>
            <a:ext cx="1016000" cy="3557869"/>
          </a:xfrm>
        </p:spPr>
        <p:txBody>
          <a:bodyPr tIns="0"/>
          <a:lstStyle>
            <a:lvl1pPr>
              <a:spcBef>
                <a:spcPts val="1800"/>
              </a:spcBef>
              <a:spcAft>
                <a:spcPts val="0"/>
              </a:spcAft>
              <a:defRPr sz="1050" b="1" cap="all" baseline="0">
                <a:latin typeface="Barlow Condensed" panose="00000506000000000000" pitchFamily="2" charset="0"/>
              </a:defRPr>
            </a:lvl1pPr>
            <a:lvl2pPr>
              <a:spcAft>
                <a:spcPts val="0"/>
              </a:spcAft>
              <a:defRPr sz="1050">
                <a:latin typeface="Barlow Condensed" panose="00000506000000000000" pitchFamily="2" charset="0"/>
              </a:defRPr>
            </a:lvl2pPr>
            <a:lvl3pPr marL="90488" indent="-90488">
              <a:spcBef>
                <a:spcPts val="0"/>
              </a:spcBef>
              <a:spcAft>
                <a:spcPts val="0"/>
              </a:spcAft>
              <a:buFont typeface="SwissReSansOTLight" panose="04000400000000000000" pitchFamily="82" charset="0"/>
              <a:buChar char="–"/>
              <a:defRPr sz="1050">
                <a:latin typeface="Barlow Condensed" panose="00000506000000000000" pitchFamily="2" charset="0"/>
              </a:defRPr>
            </a:lvl3pPr>
            <a:lvl5pPr>
              <a:defRPr>
                <a:latin typeface="Calibre Bold" panose="020B08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095B527-5B70-47B4-95BE-DECF37C363B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01871" y="2852739"/>
            <a:ext cx="1016000" cy="3557869"/>
          </a:xfrm>
        </p:spPr>
        <p:txBody>
          <a:bodyPr tIns="0"/>
          <a:lstStyle>
            <a:lvl1pPr>
              <a:spcBef>
                <a:spcPts val="1800"/>
              </a:spcBef>
              <a:spcAft>
                <a:spcPts val="0"/>
              </a:spcAft>
              <a:defRPr sz="1050" b="1" cap="all" baseline="0">
                <a:latin typeface="Barlow Condensed" panose="00000506000000000000" pitchFamily="2" charset="0"/>
              </a:defRPr>
            </a:lvl1pPr>
            <a:lvl2pPr>
              <a:spcAft>
                <a:spcPts val="0"/>
              </a:spcAft>
              <a:defRPr sz="1050">
                <a:latin typeface="Barlow Condensed" panose="00000506000000000000" pitchFamily="2" charset="0"/>
              </a:defRPr>
            </a:lvl2pPr>
            <a:lvl3pPr marL="90488" indent="-90488">
              <a:spcBef>
                <a:spcPts val="0"/>
              </a:spcBef>
              <a:spcAft>
                <a:spcPts val="0"/>
              </a:spcAft>
              <a:buFont typeface="SwissReSansOTLight" panose="04000400000000000000" pitchFamily="82" charset="0"/>
              <a:buChar char="–"/>
              <a:defRPr sz="1050">
                <a:latin typeface="Barlow Condensed" panose="00000506000000000000" pitchFamily="2" charset="0"/>
              </a:defRPr>
            </a:lvl3pPr>
            <a:lvl5pPr>
              <a:defRPr>
                <a:latin typeface="Calibre Bold" panose="020B08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7674C3D2-A3F3-416D-B675-21853F3FA2B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538816" y="1654584"/>
            <a:ext cx="2043854" cy="4773095"/>
          </a:xfrm>
        </p:spPr>
        <p:txBody>
          <a:bodyPr tIns="0"/>
          <a:lstStyle>
            <a:lvl1pPr>
              <a:spcAft>
                <a:spcPts val="300"/>
              </a:spcAft>
              <a:defRPr sz="1200" cap="all" baseline="0">
                <a:latin typeface="Calibre Semibold" panose="020B0703030202060203" pitchFamily="34" charset="0"/>
              </a:defRPr>
            </a:lvl1pPr>
            <a:lvl2pPr>
              <a:spcAft>
                <a:spcPts val="1800"/>
              </a:spcAft>
              <a:defRPr sz="2000"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5pPr marL="0" indent="0">
              <a:spcAft>
                <a:spcPts val="0"/>
              </a:spcAft>
              <a:buFontTx/>
              <a:buNone/>
              <a:defRPr sz="1400">
                <a:latin typeface="Calibre Semibold" panose="020B07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64408F5-1B28-42EF-9A2A-A94367597E8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647997" y="1654584"/>
            <a:ext cx="2043854" cy="4773094"/>
          </a:xfrm>
        </p:spPr>
        <p:txBody>
          <a:bodyPr tIns="0"/>
          <a:lstStyle>
            <a:lvl1pPr>
              <a:spcAft>
                <a:spcPts val="300"/>
              </a:spcAft>
              <a:defRPr sz="1000" cap="all" baseline="0">
                <a:latin typeface="+mn-lt"/>
              </a:defRPr>
            </a:lvl1pPr>
            <a:lvl2pPr>
              <a:spcAft>
                <a:spcPts val="1800"/>
              </a:spcAft>
              <a:defRPr sz="2000"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5pPr marL="0" indent="0">
              <a:spcAft>
                <a:spcPts val="0"/>
              </a:spcAft>
              <a:buFontTx/>
              <a:buNone/>
              <a:defRPr sz="1400">
                <a:latin typeface="Calibre Semibold" panose="020B07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07B9A-D2CB-4E21-94E8-D78567A2DCC2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6B97DD71-031B-4E0C-9AEE-E2D7B11C19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5271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4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13">
            <a:extLst>
              <a:ext uri="{FF2B5EF4-FFF2-40B4-BE49-F238E27FC236}">
                <a16:creationId xmlns:a16="http://schemas.microsoft.com/office/drawing/2014/main" id="{5685A0B3-ED4B-3442-AF25-F87CD4EB5CAA}"/>
              </a:ext>
            </a:extLst>
          </p:cNvPr>
          <p:cNvSpPr/>
          <p:nvPr/>
        </p:nvSpPr>
        <p:spPr>
          <a:xfrm>
            <a:off x="1587" y="1587"/>
            <a:ext cx="12188919" cy="6854534"/>
          </a:xfrm>
          <a:custGeom>
            <a:avLst/>
            <a:gdLst/>
            <a:ahLst/>
            <a:cxnLst/>
            <a:rect l="l" t="t" r="r" b="b"/>
            <a:pathLst>
              <a:path w="20099020" h="11303635">
                <a:moveTo>
                  <a:pt x="0" y="11303320"/>
                </a:moveTo>
                <a:lnTo>
                  <a:pt x="20098864" y="11303320"/>
                </a:lnTo>
                <a:lnTo>
                  <a:pt x="20098864" y="0"/>
                </a:lnTo>
                <a:lnTo>
                  <a:pt x="0" y="0"/>
                </a:lnTo>
                <a:lnTo>
                  <a:pt x="0" y="11303320"/>
                </a:lnTo>
                <a:close/>
              </a:path>
            </a:pathLst>
          </a:custGeom>
          <a:ln w="317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092" b="0" i="0" dirty="0">
              <a:latin typeface="Calibre" panose="020B0503030202060203" pitchFamily="34" charset="77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DA477A-EA05-4910-A907-B37AE408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1B1BC1-6426-4194-977F-50E0566069B1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C4518EA-20F4-4C32-AE32-5FF170885D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D3377167-23A1-4D1F-87A3-5A85CE558E94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3591853" y="2852738"/>
            <a:ext cx="1951269" cy="3125787"/>
          </a:xfrm>
          <a:custGeom>
            <a:avLst/>
            <a:gdLst>
              <a:gd name="connsiteX0" fmla="*/ 0 w 1435100"/>
              <a:gd name="connsiteY0" fmla="*/ 0 h 3125787"/>
              <a:gd name="connsiteX1" fmla="*/ 1435100 w 1435100"/>
              <a:gd name="connsiteY1" fmla="*/ 0 h 3125787"/>
              <a:gd name="connsiteX2" fmla="*/ 1435100 w 1435100"/>
              <a:gd name="connsiteY2" fmla="*/ 3125787 h 3125787"/>
              <a:gd name="connsiteX3" fmla="*/ 0 w 1435100"/>
              <a:gd name="connsiteY3" fmla="*/ 3125787 h 312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5100" h="3125787">
                <a:moveTo>
                  <a:pt x="0" y="0"/>
                </a:moveTo>
                <a:lnTo>
                  <a:pt x="1435100" y="0"/>
                </a:lnTo>
                <a:lnTo>
                  <a:pt x="1435100" y="3125787"/>
                </a:lnTo>
                <a:lnTo>
                  <a:pt x="0" y="3125787"/>
                </a:lnTo>
                <a:close/>
              </a:path>
            </a:pathLst>
          </a:custGeom>
        </p:spPr>
        <p:txBody>
          <a:bodyPr wrap="square" rIns="18000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2BDC9F4B-9AF9-449A-9330-5B8C3DB2BEEF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659983" y="2852738"/>
            <a:ext cx="1925888" cy="3125787"/>
          </a:xfrm>
          <a:custGeom>
            <a:avLst/>
            <a:gdLst>
              <a:gd name="connsiteX0" fmla="*/ 0 w 1416433"/>
              <a:gd name="connsiteY0" fmla="*/ 0 h 3125787"/>
              <a:gd name="connsiteX1" fmla="*/ 1416433 w 1416433"/>
              <a:gd name="connsiteY1" fmla="*/ 0 h 3125787"/>
              <a:gd name="connsiteX2" fmla="*/ 1416433 w 1416433"/>
              <a:gd name="connsiteY2" fmla="*/ 3125787 h 3125787"/>
              <a:gd name="connsiteX3" fmla="*/ 0 w 1416433"/>
              <a:gd name="connsiteY3" fmla="*/ 3125787 h 312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33" h="3125787">
                <a:moveTo>
                  <a:pt x="0" y="0"/>
                </a:moveTo>
                <a:lnTo>
                  <a:pt x="1416433" y="0"/>
                </a:lnTo>
                <a:lnTo>
                  <a:pt x="1416433" y="3125787"/>
                </a:lnTo>
                <a:lnTo>
                  <a:pt x="0" y="3125787"/>
                </a:lnTo>
                <a:close/>
              </a:path>
            </a:pathLst>
          </a:custGeom>
        </p:spPr>
        <p:txBody>
          <a:bodyPr wrap="square" rIns="18000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DE143DD7-92EE-4F7E-841B-DEE682593086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7705472" y="2852738"/>
            <a:ext cx="1925889" cy="3125787"/>
          </a:xfrm>
          <a:custGeom>
            <a:avLst/>
            <a:gdLst>
              <a:gd name="connsiteX0" fmla="*/ 0 w 1416434"/>
              <a:gd name="connsiteY0" fmla="*/ 0 h 3125787"/>
              <a:gd name="connsiteX1" fmla="*/ 1416434 w 1416434"/>
              <a:gd name="connsiteY1" fmla="*/ 0 h 3125787"/>
              <a:gd name="connsiteX2" fmla="*/ 1416434 w 1416434"/>
              <a:gd name="connsiteY2" fmla="*/ 3125787 h 3125787"/>
              <a:gd name="connsiteX3" fmla="*/ 0 w 1416434"/>
              <a:gd name="connsiteY3" fmla="*/ 3125787 h 312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34" h="3125787">
                <a:moveTo>
                  <a:pt x="0" y="0"/>
                </a:moveTo>
                <a:lnTo>
                  <a:pt x="1416434" y="0"/>
                </a:lnTo>
                <a:lnTo>
                  <a:pt x="1416434" y="3125787"/>
                </a:lnTo>
                <a:lnTo>
                  <a:pt x="0" y="3125787"/>
                </a:lnTo>
                <a:close/>
              </a:path>
            </a:pathLst>
          </a:custGeom>
        </p:spPr>
        <p:txBody>
          <a:bodyPr wrap="square" rIns="18000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04F725D3-3B6A-4E35-8C26-AEC81EC1313B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9753348" y="2852738"/>
            <a:ext cx="1925889" cy="3125787"/>
          </a:xfrm>
          <a:custGeom>
            <a:avLst/>
            <a:gdLst>
              <a:gd name="connsiteX0" fmla="*/ 0 w 1416434"/>
              <a:gd name="connsiteY0" fmla="*/ 0 h 3125787"/>
              <a:gd name="connsiteX1" fmla="*/ 1416434 w 1416434"/>
              <a:gd name="connsiteY1" fmla="*/ 0 h 3125787"/>
              <a:gd name="connsiteX2" fmla="*/ 1416434 w 1416434"/>
              <a:gd name="connsiteY2" fmla="*/ 3125787 h 3125787"/>
              <a:gd name="connsiteX3" fmla="*/ 0 w 1416434"/>
              <a:gd name="connsiteY3" fmla="*/ 3125787 h 312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34" h="3125787">
                <a:moveTo>
                  <a:pt x="0" y="0"/>
                </a:moveTo>
                <a:lnTo>
                  <a:pt x="1416434" y="0"/>
                </a:lnTo>
                <a:lnTo>
                  <a:pt x="1416434" y="3125787"/>
                </a:lnTo>
                <a:lnTo>
                  <a:pt x="0" y="3125787"/>
                </a:lnTo>
                <a:close/>
              </a:path>
            </a:pathLst>
          </a:custGeom>
        </p:spPr>
        <p:txBody>
          <a:bodyPr wrap="square" rIns="18000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011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4 Column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13">
            <a:extLst>
              <a:ext uri="{FF2B5EF4-FFF2-40B4-BE49-F238E27FC236}">
                <a16:creationId xmlns:a16="http://schemas.microsoft.com/office/drawing/2014/main" id="{5685A0B3-ED4B-3442-AF25-F87CD4EB5CAA}"/>
              </a:ext>
            </a:extLst>
          </p:cNvPr>
          <p:cNvSpPr/>
          <p:nvPr/>
        </p:nvSpPr>
        <p:spPr>
          <a:xfrm>
            <a:off x="1587" y="1587"/>
            <a:ext cx="12188919" cy="6854534"/>
          </a:xfrm>
          <a:custGeom>
            <a:avLst/>
            <a:gdLst/>
            <a:ahLst/>
            <a:cxnLst/>
            <a:rect l="l" t="t" r="r" b="b"/>
            <a:pathLst>
              <a:path w="20099020" h="11303635">
                <a:moveTo>
                  <a:pt x="0" y="11303320"/>
                </a:moveTo>
                <a:lnTo>
                  <a:pt x="20098864" y="11303320"/>
                </a:lnTo>
                <a:lnTo>
                  <a:pt x="20098864" y="0"/>
                </a:lnTo>
                <a:lnTo>
                  <a:pt x="0" y="0"/>
                </a:lnTo>
                <a:lnTo>
                  <a:pt x="0" y="11303320"/>
                </a:lnTo>
                <a:close/>
              </a:path>
            </a:pathLst>
          </a:custGeom>
          <a:ln w="317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092" b="0" i="0" dirty="0">
              <a:latin typeface="Calibre" panose="020B0503030202060203" pitchFamily="34" charset="77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DA477A-EA05-4910-A907-B37AE408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1B1BC1-6426-4194-977F-50E0566069B1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C4518EA-20F4-4C32-AE32-5FF170885D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28A055B-429D-4B3E-B0EE-8E83AE020A5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584576" y="917539"/>
            <a:ext cx="3997324" cy="582649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680AED1-8276-4567-A8A2-283D0D1E8FA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681911" y="917539"/>
            <a:ext cx="3997324" cy="582649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82EEC82-E425-4447-8168-823386C35811}"/>
              </a:ext>
            </a:extLst>
          </p:cNvPr>
          <p:cNvSpPr>
            <a:spLocks noGrp="1"/>
          </p:cNvSpPr>
          <p:nvPr>
            <p:ph sz="quarter" idx="46"/>
          </p:nvPr>
        </p:nvSpPr>
        <p:spPr>
          <a:xfrm>
            <a:off x="3596483" y="1601788"/>
            <a:ext cx="1946577" cy="4376737"/>
          </a:xfrm>
          <a:custGeom>
            <a:avLst/>
            <a:gdLst>
              <a:gd name="connsiteX0" fmla="*/ 0 w 1946577"/>
              <a:gd name="connsiteY0" fmla="*/ 0 h 4376737"/>
              <a:gd name="connsiteX1" fmla="*/ 1946577 w 1946577"/>
              <a:gd name="connsiteY1" fmla="*/ 0 h 4376737"/>
              <a:gd name="connsiteX2" fmla="*/ 1946577 w 1946577"/>
              <a:gd name="connsiteY2" fmla="*/ 4376737 h 4376737"/>
              <a:gd name="connsiteX3" fmla="*/ 0 w 1946577"/>
              <a:gd name="connsiteY3" fmla="*/ 4376737 h 437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6577" h="4376737">
                <a:moveTo>
                  <a:pt x="0" y="0"/>
                </a:moveTo>
                <a:lnTo>
                  <a:pt x="1946577" y="0"/>
                </a:lnTo>
                <a:lnTo>
                  <a:pt x="1946577" y="4376737"/>
                </a:lnTo>
                <a:lnTo>
                  <a:pt x="0" y="43767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B6F5A440-4CB0-4227-83F4-B25372C1CEF0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5664612" y="1601788"/>
            <a:ext cx="1921257" cy="4376737"/>
          </a:xfrm>
          <a:custGeom>
            <a:avLst/>
            <a:gdLst>
              <a:gd name="connsiteX0" fmla="*/ 0 w 1921257"/>
              <a:gd name="connsiteY0" fmla="*/ 0 h 4376737"/>
              <a:gd name="connsiteX1" fmla="*/ 1921257 w 1921257"/>
              <a:gd name="connsiteY1" fmla="*/ 0 h 4376737"/>
              <a:gd name="connsiteX2" fmla="*/ 1921257 w 1921257"/>
              <a:gd name="connsiteY2" fmla="*/ 4376737 h 4376737"/>
              <a:gd name="connsiteX3" fmla="*/ 0 w 1921257"/>
              <a:gd name="connsiteY3" fmla="*/ 4376737 h 437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1257" h="4376737">
                <a:moveTo>
                  <a:pt x="0" y="0"/>
                </a:moveTo>
                <a:lnTo>
                  <a:pt x="1921257" y="0"/>
                </a:lnTo>
                <a:lnTo>
                  <a:pt x="1921257" y="4376737"/>
                </a:lnTo>
                <a:lnTo>
                  <a:pt x="0" y="43767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628C5231-34D0-4652-B982-40A4C84EBCC8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7710102" y="1601788"/>
            <a:ext cx="1921258" cy="4376737"/>
          </a:xfrm>
          <a:custGeom>
            <a:avLst/>
            <a:gdLst>
              <a:gd name="connsiteX0" fmla="*/ 0 w 1921258"/>
              <a:gd name="connsiteY0" fmla="*/ 0 h 4376737"/>
              <a:gd name="connsiteX1" fmla="*/ 1921258 w 1921258"/>
              <a:gd name="connsiteY1" fmla="*/ 0 h 4376737"/>
              <a:gd name="connsiteX2" fmla="*/ 1921258 w 1921258"/>
              <a:gd name="connsiteY2" fmla="*/ 4376737 h 4376737"/>
              <a:gd name="connsiteX3" fmla="*/ 0 w 1921258"/>
              <a:gd name="connsiteY3" fmla="*/ 4376737 h 437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1258" h="4376737">
                <a:moveTo>
                  <a:pt x="0" y="0"/>
                </a:moveTo>
                <a:lnTo>
                  <a:pt x="1921258" y="0"/>
                </a:lnTo>
                <a:lnTo>
                  <a:pt x="1921258" y="4376737"/>
                </a:lnTo>
                <a:lnTo>
                  <a:pt x="0" y="43767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CFBC130C-E5E4-405A-9E7E-C6CC4C07AFB5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9757978" y="1601788"/>
            <a:ext cx="1921258" cy="4376737"/>
          </a:xfrm>
          <a:custGeom>
            <a:avLst/>
            <a:gdLst>
              <a:gd name="connsiteX0" fmla="*/ 0 w 1921258"/>
              <a:gd name="connsiteY0" fmla="*/ 0 h 4376737"/>
              <a:gd name="connsiteX1" fmla="*/ 1921258 w 1921258"/>
              <a:gd name="connsiteY1" fmla="*/ 0 h 4376737"/>
              <a:gd name="connsiteX2" fmla="*/ 1921258 w 1921258"/>
              <a:gd name="connsiteY2" fmla="*/ 4376737 h 4376737"/>
              <a:gd name="connsiteX3" fmla="*/ 0 w 1921258"/>
              <a:gd name="connsiteY3" fmla="*/ 4376737 h 437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1258" h="4376737">
                <a:moveTo>
                  <a:pt x="0" y="0"/>
                </a:moveTo>
                <a:lnTo>
                  <a:pt x="1921258" y="0"/>
                </a:lnTo>
                <a:lnTo>
                  <a:pt x="1921258" y="4376737"/>
                </a:lnTo>
                <a:lnTo>
                  <a:pt x="0" y="43767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498AA-453E-433C-B467-FD285D355B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11177" y="3492063"/>
            <a:ext cx="1947861" cy="2500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66043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D824BA-6789-4656-BC8F-B17AECC0DACD}"/>
              </a:ext>
            </a:extLst>
          </p:cNvPr>
          <p:cNvSpPr/>
          <p:nvPr/>
        </p:nvSpPr>
        <p:spPr>
          <a:xfrm>
            <a:off x="511177" y="2852739"/>
            <a:ext cx="11168062" cy="352901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57B03FB-3DDD-43D5-937D-82E8E760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B1FDA1-BBD6-41FA-8D9D-315CC67A2EB1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3584575" y="1617690"/>
            <a:ext cx="6911707" cy="1209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999275-F56B-4B15-B1EC-8C79C46FF37C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FFC12AC0-3BAB-4389-AD48-421F62F8F40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1165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D824BA-6789-4656-BC8F-B17AECC0DACD}"/>
              </a:ext>
            </a:extLst>
          </p:cNvPr>
          <p:cNvSpPr/>
          <p:nvPr/>
        </p:nvSpPr>
        <p:spPr>
          <a:xfrm>
            <a:off x="511177" y="2852739"/>
            <a:ext cx="11168062" cy="352901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57B03FB-3DDD-43D5-937D-82E8E760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B1FDA1-BBD6-41FA-8D9D-315CC67A2EB1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3584575" y="1617690"/>
            <a:ext cx="3484563" cy="1209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999275-F56B-4B15-B1EC-8C79C46FF37C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FFC12AC0-3BAB-4389-AD48-421F62F8F40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6D025433-41D7-4D07-BCEE-2BE9246D8580}"/>
              </a:ext>
            </a:extLst>
          </p:cNvPr>
          <p:cNvSpPr>
            <a:spLocks noGrp="1"/>
          </p:cNvSpPr>
          <p:nvPr>
            <p:ph sz="quarter" idx="55"/>
          </p:nvPr>
        </p:nvSpPr>
        <p:spPr>
          <a:xfrm>
            <a:off x="7170738" y="1601788"/>
            <a:ext cx="3484563" cy="1209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8522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A7AD980A-A687-4E90-8601-608C6CA9D0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97340" y="920750"/>
            <a:ext cx="2459036" cy="575337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B6C5592-E75B-4F66-82B4-AE2E36476FDD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512235" y="1981200"/>
            <a:ext cx="1575118" cy="187920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B7E7880-B55C-4D04-BAEB-85955CA98962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2430141" y="1981200"/>
            <a:ext cx="1575118" cy="187920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F2E1760B-9CF3-448D-86DD-6A7FB6C6379B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4348047" y="1981200"/>
            <a:ext cx="1575118" cy="187920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9D1C2352-316D-4B0F-BAC8-C9C4EAEAAC06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6265953" y="1981200"/>
            <a:ext cx="1575118" cy="187920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815FDFA6-6DF2-49E3-AA9F-CE687A266AD5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8183859" y="1981200"/>
            <a:ext cx="1575118" cy="187920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FBE5FE07-240C-4FF1-9454-BD534F816F56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10101763" y="1981200"/>
            <a:ext cx="1575118" cy="187920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655220C0-89C2-4ABD-95E5-C4A7EEE5197D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503224" y="4625070"/>
            <a:ext cx="1575118" cy="187733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F4E0410B-D78F-4EAB-8880-2649BFE3CD0A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2421130" y="4625070"/>
            <a:ext cx="1575118" cy="187733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EDC8F29C-7560-4B79-8BB1-197EBB3626A8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4339036" y="4625070"/>
            <a:ext cx="1575118" cy="187733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0A11A1C4-8D7C-4A6E-A90E-4A14FED7766A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6256942" y="4625070"/>
            <a:ext cx="1575118" cy="187733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4D169E71-15A5-4A4A-B740-2B215BFA104D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8174848" y="4625070"/>
            <a:ext cx="1575118" cy="187733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558C07C3-48E4-4592-B304-8FD05807473D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10092752" y="4625070"/>
            <a:ext cx="1575118" cy="187733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4F926D-EE6D-49B2-A725-E588891625EF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51482CA-4921-47D7-96DE-2684BD1497E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39A247-1642-4106-84E6-7975F4FC49F1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F3308BA-CAEE-493C-B380-CDF28061AD23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85800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B3A32D-AE24-47B3-9C46-EFB66351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BAF315-2652-4EA0-B884-B7477DB1C5C0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1E6898C-B419-4C3E-AC33-482DE44DE0C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17063-8340-42F5-BEAC-932840B668E9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745BCC-16B0-436E-8F54-2B89ADF4EB36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4349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+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B3A32D-AE24-47B3-9C46-EFB66351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BAF315-2652-4EA0-B884-B7477DB1C5C0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1E6898C-B419-4C3E-AC33-482DE44DE0C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E8C44E-54BC-4BA2-B015-BB756AD66286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89EC21-C749-48F0-8E76-C911DCFD4313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822BF-A38E-4ED7-8F59-6823E080678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1177" y="3492064"/>
            <a:ext cx="1947861" cy="2500312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013081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F38191-F8DB-434F-8E40-C9B0A013F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E17F13-D7F5-4088-A91F-EA365096CE0D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894705-220F-47BA-82F8-92D2B8CE9B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50E227-8DDD-4953-ABFE-BABD2F417922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F32A75-71FA-4422-A707-1A6BE60C032B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858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Cov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6F222E5-437D-4D26-94F0-6DA259B594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1176" y="1612900"/>
            <a:ext cx="2460624" cy="4775200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50443A-8339-4B27-B4A9-FF02F1201B4A}"/>
              </a:ext>
            </a:extLst>
          </p:cNvPr>
          <p:cNvCxnSpPr>
            <a:cxnSpLocks/>
          </p:cNvCxnSpPr>
          <p:nvPr/>
        </p:nvCxnSpPr>
        <p:spPr>
          <a:xfrm>
            <a:off x="3584576" y="601449"/>
            <a:ext cx="6558601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Holder 3">
            <a:extLst>
              <a:ext uri="{FF2B5EF4-FFF2-40B4-BE49-F238E27FC236}">
                <a16:creationId xmlns:a16="http://schemas.microsoft.com/office/drawing/2014/main" id="{76276979-8C48-B54F-A483-0C1D538B416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244137" y="6215179"/>
            <a:ext cx="1435101" cy="4121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r" defTabSz="554492" eaLnBrk="1" fontAlgn="auto" latinLnBrk="0" hangingPunct="1">
              <a:lnSpc>
                <a:spcPts val="16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050" b="0" kern="1200" spc="-3" dirty="0" err="1" smtClean="0">
                <a:solidFill>
                  <a:schemeClr val="tx1"/>
                </a:solidFill>
                <a:latin typeface="Space Mono" panose="02000509040000020004" pitchFamily="49" charset="0"/>
                <a:ea typeface="+mn-ea"/>
                <a:cs typeface="Space Mono" panose="02000509040000020004" pitchFamily="49" charset="0"/>
              </a:defRPr>
            </a:lvl1pPr>
          </a:lstStyle>
          <a:p>
            <a:r>
              <a:rPr lang="en-GB" dirty="0"/>
              <a:t>21 JANUARY 2021</a:t>
            </a:r>
          </a:p>
          <a:p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B9FA0E-E9B2-48CD-AB3E-621C23814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76" y="1556510"/>
            <a:ext cx="5022844" cy="1820100"/>
          </a:xfrm>
        </p:spPr>
        <p:txBody>
          <a:bodyPr/>
          <a:lstStyle>
            <a:lvl1pPr>
              <a:lnSpc>
                <a:spcPct val="85000"/>
              </a:lnSpc>
              <a:defRPr sz="54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2F92-C298-4C9D-B165-225CA6300EEC}"/>
              </a:ext>
            </a:extLst>
          </p:cNvPr>
          <p:cNvSpPr/>
          <p:nvPr/>
        </p:nvSpPr>
        <p:spPr>
          <a:xfrm>
            <a:off x="1" y="0"/>
            <a:ext cx="3584576" cy="109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DC29A5-5337-434A-9751-4A87BDE88ACF}"/>
              </a:ext>
            </a:extLst>
          </p:cNvPr>
          <p:cNvGrpSpPr/>
          <p:nvPr/>
        </p:nvGrpSpPr>
        <p:grpSpPr>
          <a:xfrm>
            <a:off x="10758474" y="482113"/>
            <a:ext cx="920764" cy="229061"/>
            <a:chOff x="848687" y="3664503"/>
            <a:chExt cx="1518301" cy="377738"/>
          </a:xfrm>
          <a:solidFill>
            <a:schemeClr val="accent6"/>
          </a:solidFill>
        </p:grpSpPr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3269F574-7AB1-4989-BB45-E7185E6D44D8}"/>
                </a:ext>
              </a:extLst>
            </p:cNvPr>
            <p:cNvSpPr/>
            <p:nvPr/>
          </p:nvSpPr>
          <p:spPr>
            <a:xfrm>
              <a:off x="1259721" y="3664503"/>
              <a:ext cx="339090" cy="376555"/>
            </a:xfrm>
            <a:custGeom>
              <a:avLst/>
              <a:gdLst/>
              <a:ahLst/>
              <a:cxnLst/>
              <a:rect l="l" t="t" r="r" b="b"/>
              <a:pathLst>
                <a:path w="339090" h="376554">
                  <a:moveTo>
                    <a:pt x="0" y="0"/>
                  </a:moveTo>
                  <a:lnTo>
                    <a:pt x="0" y="376480"/>
                  </a:lnTo>
                  <a:lnTo>
                    <a:pt x="194873" y="376480"/>
                  </a:lnTo>
                  <a:lnTo>
                    <a:pt x="261806" y="367185"/>
                  </a:lnTo>
                  <a:lnTo>
                    <a:pt x="306387" y="342675"/>
                  </a:lnTo>
                  <a:lnTo>
                    <a:pt x="331222" y="308010"/>
                  </a:lnTo>
                  <a:lnTo>
                    <a:pt x="334955" y="288734"/>
                  </a:lnTo>
                  <a:lnTo>
                    <a:pt x="92719" y="288734"/>
                  </a:lnTo>
                  <a:lnTo>
                    <a:pt x="92719" y="225699"/>
                  </a:lnTo>
                  <a:lnTo>
                    <a:pt x="328395" y="225699"/>
                  </a:lnTo>
                  <a:lnTo>
                    <a:pt x="308948" y="200777"/>
                  </a:lnTo>
                  <a:lnTo>
                    <a:pt x="288342" y="186665"/>
                  </a:lnTo>
                  <a:lnTo>
                    <a:pt x="278975" y="182486"/>
                  </a:lnTo>
                  <a:lnTo>
                    <a:pt x="308058" y="166465"/>
                  </a:lnTo>
                  <a:lnTo>
                    <a:pt x="325274" y="144305"/>
                  </a:lnTo>
                  <a:lnTo>
                    <a:pt x="325439" y="143796"/>
                  </a:lnTo>
                  <a:lnTo>
                    <a:pt x="92803" y="143796"/>
                  </a:lnTo>
                  <a:lnTo>
                    <a:pt x="92719" y="81903"/>
                  </a:lnTo>
                  <a:lnTo>
                    <a:pt x="333183" y="81903"/>
                  </a:lnTo>
                  <a:lnTo>
                    <a:pt x="328306" y="57731"/>
                  </a:lnTo>
                  <a:lnTo>
                    <a:pt x="304671" y="27959"/>
                  </a:lnTo>
                  <a:lnTo>
                    <a:pt x="261426" y="7584"/>
                  </a:lnTo>
                  <a:lnTo>
                    <a:pt x="195386" y="31"/>
                  </a:lnTo>
                  <a:lnTo>
                    <a:pt x="0" y="0"/>
                  </a:lnTo>
                  <a:close/>
                </a:path>
                <a:path w="339090" h="376554">
                  <a:moveTo>
                    <a:pt x="328395" y="225699"/>
                  </a:moveTo>
                  <a:lnTo>
                    <a:pt x="221008" y="225699"/>
                  </a:lnTo>
                  <a:lnTo>
                    <a:pt x="221302" y="225741"/>
                  </a:lnTo>
                  <a:lnTo>
                    <a:pt x="232420" y="229124"/>
                  </a:lnTo>
                  <a:lnTo>
                    <a:pt x="241310" y="235953"/>
                  </a:lnTo>
                  <a:lnTo>
                    <a:pt x="247207" y="245393"/>
                  </a:lnTo>
                  <a:lnTo>
                    <a:pt x="249343" y="256609"/>
                  </a:lnTo>
                  <a:lnTo>
                    <a:pt x="246841" y="268844"/>
                  </a:lnTo>
                  <a:lnTo>
                    <a:pt x="240055" y="279025"/>
                  </a:lnTo>
                  <a:lnTo>
                    <a:pt x="230065" y="286029"/>
                  </a:lnTo>
                  <a:lnTo>
                    <a:pt x="217951" y="288734"/>
                  </a:lnTo>
                  <a:lnTo>
                    <a:pt x="334955" y="288734"/>
                  </a:lnTo>
                  <a:lnTo>
                    <a:pt x="338921" y="268253"/>
                  </a:lnTo>
                  <a:lnTo>
                    <a:pt x="329555" y="227186"/>
                  </a:lnTo>
                  <a:lnTo>
                    <a:pt x="328395" y="225699"/>
                  </a:lnTo>
                  <a:close/>
                </a:path>
                <a:path w="339090" h="376554">
                  <a:moveTo>
                    <a:pt x="333183" y="81903"/>
                  </a:moveTo>
                  <a:lnTo>
                    <a:pt x="224275" y="81903"/>
                  </a:lnTo>
                  <a:lnTo>
                    <a:pt x="224747" y="81997"/>
                  </a:lnTo>
                  <a:lnTo>
                    <a:pt x="235019" y="85723"/>
                  </a:lnTo>
                  <a:lnTo>
                    <a:pt x="243141" y="92467"/>
                  </a:lnTo>
                  <a:lnTo>
                    <a:pt x="248480" y="101494"/>
                  </a:lnTo>
                  <a:lnTo>
                    <a:pt x="250400" y="112069"/>
                  </a:lnTo>
                  <a:lnTo>
                    <a:pt x="248352" y="123093"/>
                  </a:lnTo>
                  <a:lnTo>
                    <a:pt x="242698" y="132727"/>
                  </a:lnTo>
                  <a:lnTo>
                    <a:pt x="234175" y="139909"/>
                  </a:lnTo>
                  <a:lnTo>
                    <a:pt x="223521" y="143576"/>
                  </a:lnTo>
                  <a:lnTo>
                    <a:pt x="92803" y="143796"/>
                  </a:lnTo>
                  <a:lnTo>
                    <a:pt x="325439" y="143796"/>
                  </a:lnTo>
                  <a:lnTo>
                    <a:pt x="333476" y="118983"/>
                  </a:lnTo>
                  <a:lnTo>
                    <a:pt x="335518" y="93473"/>
                  </a:lnTo>
                  <a:lnTo>
                    <a:pt x="333183" y="8190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93A601D7-4955-4D7C-ACB6-923E669EF703}"/>
                </a:ext>
              </a:extLst>
            </p:cNvPr>
            <p:cNvSpPr/>
            <p:nvPr/>
          </p:nvSpPr>
          <p:spPr>
            <a:xfrm>
              <a:off x="2036153" y="3664565"/>
              <a:ext cx="330835" cy="377190"/>
            </a:xfrm>
            <a:custGeom>
              <a:avLst/>
              <a:gdLst/>
              <a:ahLst/>
              <a:cxnLst/>
              <a:rect l="l" t="t" r="r" b="b"/>
              <a:pathLst>
                <a:path w="330835" h="377189">
                  <a:moveTo>
                    <a:pt x="330225" y="290830"/>
                  </a:moveTo>
                  <a:lnTo>
                    <a:pt x="91986" y="290830"/>
                  </a:lnTo>
                  <a:lnTo>
                    <a:pt x="91986" y="226060"/>
                  </a:lnTo>
                  <a:lnTo>
                    <a:pt x="306755" y="226060"/>
                  </a:lnTo>
                  <a:lnTo>
                    <a:pt x="306755" y="142240"/>
                  </a:lnTo>
                  <a:lnTo>
                    <a:pt x="91859" y="142240"/>
                  </a:lnTo>
                  <a:lnTo>
                    <a:pt x="91859" y="82550"/>
                  </a:lnTo>
                  <a:lnTo>
                    <a:pt x="330085" y="82550"/>
                  </a:lnTo>
                  <a:lnTo>
                    <a:pt x="330085" y="0"/>
                  </a:lnTo>
                  <a:lnTo>
                    <a:pt x="0" y="0"/>
                  </a:lnTo>
                  <a:lnTo>
                    <a:pt x="0" y="82550"/>
                  </a:lnTo>
                  <a:lnTo>
                    <a:pt x="0" y="142240"/>
                  </a:lnTo>
                  <a:lnTo>
                    <a:pt x="0" y="226060"/>
                  </a:lnTo>
                  <a:lnTo>
                    <a:pt x="0" y="290830"/>
                  </a:lnTo>
                  <a:lnTo>
                    <a:pt x="0" y="377190"/>
                  </a:lnTo>
                  <a:lnTo>
                    <a:pt x="330225" y="377190"/>
                  </a:lnTo>
                  <a:lnTo>
                    <a:pt x="330225" y="29083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B1DE8E91-7763-4093-91E4-6CF6F003B448}"/>
                </a:ext>
              </a:extLst>
            </p:cNvPr>
            <p:cNvSpPr/>
            <p:nvPr/>
          </p:nvSpPr>
          <p:spPr>
            <a:xfrm>
              <a:off x="1644435" y="3665051"/>
              <a:ext cx="335280" cy="377190"/>
            </a:xfrm>
            <a:custGeom>
              <a:avLst/>
              <a:gdLst/>
              <a:ahLst/>
              <a:cxnLst/>
              <a:rect l="l" t="t" r="r" b="b"/>
              <a:pathLst>
                <a:path w="335280" h="377189">
                  <a:moveTo>
                    <a:pt x="199669" y="0"/>
                  </a:moveTo>
                  <a:lnTo>
                    <a:pt x="0" y="0"/>
                  </a:lnTo>
                  <a:lnTo>
                    <a:pt x="0" y="376595"/>
                  </a:lnTo>
                  <a:lnTo>
                    <a:pt x="91683" y="376595"/>
                  </a:lnTo>
                  <a:lnTo>
                    <a:pt x="91683" y="224213"/>
                  </a:lnTo>
                  <a:lnTo>
                    <a:pt x="326253" y="224118"/>
                  </a:lnTo>
                  <a:lnTo>
                    <a:pt x="325144" y="219532"/>
                  </a:lnTo>
                  <a:lnTo>
                    <a:pt x="306446" y="197092"/>
                  </a:lnTo>
                  <a:lnTo>
                    <a:pt x="287747" y="185212"/>
                  </a:lnTo>
                  <a:lnTo>
                    <a:pt x="279248" y="181732"/>
                  </a:lnTo>
                  <a:lnTo>
                    <a:pt x="311398" y="171085"/>
                  </a:lnTo>
                  <a:lnTo>
                    <a:pt x="327907" y="158870"/>
                  </a:lnTo>
                  <a:lnTo>
                    <a:pt x="332465" y="142697"/>
                  </a:lnTo>
                  <a:lnTo>
                    <a:pt x="91368" y="142697"/>
                  </a:lnTo>
                  <a:lnTo>
                    <a:pt x="91368" y="82405"/>
                  </a:lnTo>
                  <a:lnTo>
                    <a:pt x="330982" y="82405"/>
                  </a:lnTo>
                  <a:lnTo>
                    <a:pt x="322904" y="48781"/>
                  </a:lnTo>
                  <a:lnTo>
                    <a:pt x="291714" y="18725"/>
                  </a:lnTo>
                  <a:lnTo>
                    <a:pt x="248299" y="3942"/>
                  </a:lnTo>
                  <a:lnTo>
                    <a:pt x="199669" y="0"/>
                  </a:lnTo>
                  <a:close/>
                </a:path>
                <a:path w="335280" h="377189">
                  <a:moveTo>
                    <a:pt x="326253" y="224118"/>
                  </a:moveTo>
                  <a:lnTo>
                    <a:pt x="192664" y="224118"/>
                  </a:lnTo>
                  <a:lnTo>
                    <a:pt x="212896" y="228524"/>
                  </a:lnTo>
                  <a:lnTo>
                    <a:pt x="229210" y="239988"/>
                  </a:lnTo>
                  <a:lnTo>
                    <a:pt x="240101" y="256850"/>
                  </a:lnTo>
                  <a:lnTo>
                    <a:pt x="244065" y="277447"/>
                  </a:lnTo>
                  <a:lnTo>
                    <a:pt x="244065" y="376260"/>
                  </a:lnTo>
                  <a:lnTo>
                    <a:pt x="333811" y="376239"/>
                  </a:lnTo>
                  <a:lnTo>
                    <a:pt x="333644" y="254693"/>
                  </a:lnTo>
                  <a:lnTo>
                    <a:pt x="326253" y="224118"/>
                  </a:lnTo>
                  <a:close/>
                </a:path>
                <a:path w="335280" h="377189">
                  <a:moveTo>
                    <a:pt x="330982" y="82405"/>
                  </a:moveTo>
                  <a:lnTo>
                    <a:pt x="220286" y="82405"/>
                  </a:lnTo>
                  <a:lnTo>
                    <a:pt x="231110" y="84408"/>
                  </a:lnTo>
                  <a:lnTo>
                    <a:pt x="240043" y="89930"/>
                  </a:lnTo>
                  <a:lnTo>
                    <a:pt x="246453" y="98242"/>
                  </a:lnTo>
                  <a:lnTo>
                    <a:pt x="249709" y="108614"/>
                  </a:lnTo>
                  <a:lnTo>
                    <a:pt x="249709" y="116834"/>
                  </a:lnTo>
                  <a:lnTo>
                    <a:pt x="220244" y="142655"/>
                  </a:lnTo>
                  <a:lnTo>
                    <a:pt x="91368" y="142697"/>
                  </a:lnTo>
                  <a:lnTo>
                    <a:pt x="332465" y="142697"/>
                  </a:lnTo>
                  <a:lnTo>
                    <a:pt x="333989" y="137289"/>
                  </a:lnTo>
                  <a:lnTo>
                    <a:pt x="334858" y="98541"/>
                  </a:lnTo>
                  <a:lnTo>
                    <a:pt x="330982" y="8240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24" name="object 7">
              <a:extLst>
                <a:ext uri="{FF2B5EF4-FFF2-40B4-BE49-F238E27FC236}">
                  <a16:creationId xmlns:a16="http://schemas.microsoft.com/office/drawing/2014/main" id="{1CBE5F1B-51A5-428B-90A1-E3145DA3F053}"/>
                </a:ext>
              </a:extLst>
            </p:cNvPr>
            <p:cNvSpPr/>
            <p:nvPr/>
          </p:nvSpPr>
          <p:spPr>
            <a:xfrm>
              <a:off x="848687" y="3664564"/>
              <a:ext cx="354965" cy="377190"/>
            </a:xfrm>
            <a:custGeom>
              <a:avLst/>
              <a:gdLst/>
              <a:ahLst/>
              <a:cxnLst/>
              <a:rect l="l" t="t" r="r" b="b"/>
              <a:pathLst>
                <a:path w="354965" h="377189">
                  <a:moveTo>
                    <a:pt x="354104" y="0"/>
                  </a:moveTo>
                  <a:lnTo>
                    <a:pt x="189460" y="303"/>
                  </a:lnTo>
                  <a:lnTo>
                    <a:pt x="133681" y="8175"/>
                  </a:lnTo>
                  <a:lnTo>
                    <a:pt x="89820" y="27103"/>
                  </a:lnTo>
                  <a:lnTo>
                    <a:pt x="52596" y="57207"/>
                  </a:lnTo>
                  <a:lnTo>
                    <a:pt x="21079" y="101104"/>
                  </a:lnTo>
                  <a:lnTo>
                    <a:pt x="2386" y="157627"/>
                  </a:lnTo>
                  <a:lnTo>
                    <a:pt x="0" y="187742"/>
                  </a:lnTo>
                  <a:lnTo>
                    <a:pt x="190" y="197329"/>
                  </a:lnTo>
                  <a:lnTo>
                    <a:pt x="16489" y="266259"/>
                  </a:lnTo>
                  <a:lnTo>
                    <a:pt x="38678" y="302234"/>
                  </a:lnTo>
                  <a:lnTo>
                    <a:pt x="68749" y="332267"/>
                  </a:lnTo>
                  <a:lnTo>
                    <a:pt x="105808" y="355235"/>
                  </a:lnTo>
                  <a:lnTo>
                    <a:pt x="142685" y="367390"/>
                  </a:lnTo>
                  <a:lnTo>
                    <a:pt x="208234" y="375925"/>
                  </a:lnTo>
                  <a:lnTo>
                    <a:pt x="354261" y="376690"/>
                  </a:lnTo>
                  <a:lnTo>
                    <a:pt x="354586" y="286043"/>
                  </a:lnTo>
                  <a:lnTo>
                    <a:pt x="351570" y="286085"/>
                  </a:lnTo>
                  <a:lnTo>
                    <a:pt x="330761" y="286407"/>
                  </a:lnTo>
                  <a:lnTo>
                    <a:pt x="283056" y="286781"/>
                  </a:lnTo>
                  <a:lnTo>
                    <a:pt x="227573" y="286371"/>
                  </a:lnTo>
                  <a:lnTo>
                    <a:pt x="183428" y="284336"/>
                  </a:lnTo>
                  <a:lnTo>
                    <a:pt x="139749" y="271800"/>
                  </a:lnTo>
                  <a:lnTo>
                    <a:pt x="94943" y="217002"/>
                  </a:lnTo>
                  <a:lnTo>
                    <a:pt x="90049" y="184811"/>
                  </a:lnTo>
                  <a:lnTo>
                    <a:pt x="96443" y="148666"/>
                  </a:lnTo>
                  <a:lnTo>
                    <a:pt x="143102" y="98331"/>
                  </a:lnTo>
                  <a:lnTo>
                    <a:pt x="180371" y="87390"/>
                  </a:lnTo>
                  <a:lnTo>
                    <a:pt x="274821" y="85208"/>
                  </a:lnTo>
                  <a:lnTo>
                    <a:pt x="353811" y="85630"/>
                  </a:lnTo>
                  <a:lnTo>
                    <a:pt x="35410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C4C1BD-836D-4EDC-B763-3EEAACC43891}"/>
              </a:ext>
            </a:extLst>
          </p:cNvPr>
          <p:cNvGrpSpPr/>
          <p:nvPr/>
        </p:nvGrpSpPr>
        <p:grpSpPr>
          <a:xfrm>
            <a:off x="10758474" y="482113"/>
            <a:ext cx="920764" cy="229061"/>
            <a:chOff x="848687" y="3664503"/>
            <a:chExt cx="1518301" cy="377738"/>
          </a:xfrm>
          <a:solidFill>
            <a:schemeClr val="accent6"/>
          </a:solidFill>
        </p:grpSpPr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312B9FE8-0E7C-4278-80F6-6DFE3EFABD14}"/>
                </a:ext>
              </a:extLst>
            </p:cNvPr>
            <p:cNvSpPr/>
            <p:nvPr/>
          </p:nvSpPr>
          <p:spPr>
            <a:xfrm>
              <a:off x="1259721" y="3664503"/>
              <a:ext cx="339090" cy="376555"/>
            </a:xfrm>
            <a:custGeom>
              <a:avLst/>
              <a:gdLst/>
              <a:ahLst/>
              <a:cxnLst/>
              <a:rect l="l" t="t" r="r" b="b"/>
              <a:pathLst>
                <a:path w="339090" h="376554">
                  <a:moveTo>
                    <a:pt x="0" y="0"/>
                  </a:moveTo>
                  <a:lnTo>
                    <a:pt x="0" y="376480"/>
                  </a:lnTo>
                  <a:lnTo>
                    <a:pt x="194873" y="376480"/>
                  </a:lnTo>
                  <a:lnTo>
                    <a:pt x="261806" y="367185"/>
                  </a:lnTo>
                  <a:lnTo>
                    <a:pt x="306387" y="342675"/>
                  </a:lnTo>
                  <a:lnTo>
                    <a:pt x="331222" y="308010"/>
                  </a:lnTo>
                  <a:lnTo>
                    <a:pt x="334955" y="288734"/>
                  </a:lnTo>
                  <a:lnTo>
                    <a:pt x="92719" y="288734"/>
                  </a:lnTo>
                  <a:lnTo>
                    <a:pt x="92719" y="225699"/>
                  </a:lnTo>
                  <a:lnTo>
                    <a:pt x="328395" y="225699"/>
                  </a:lnTo>
                  <a:lnTo>
                    <a:pt x="308948" y="200777"/>
                  </a:lnTo>
                  <a:lnTo>
                    <a:pt x="288342" y="186665"/>
                  </a:lnTo>
                  <a:lnTo>
                    <a:pt x="278975" y="182486"/>
                  </a:lnTo>
                  <a:lnTo>
                    <a:pt x="308058" y="166465"/>
                  </a:lnTo>
                  <a:lnTo>
                    <a:pt x="325274" y="144305"/>
                  </a:lnTo>
                  <a:lnTo>
                    <a:pt x="325439" y="143796"/>
                  </a:lnTo>
                  <a:lnTo>
                    <a:pt x="92803" y="143796"/>
                  </a:lnTo>
                  <a:lnTo>
                    <a:pt x="92719" y="81903"/>
                  </a:lnTo>
                  <a:lnTo>
                    <a:pt x="333183" y="81903"/>
                  </a:lnTo>
                  <a:lnTo>
                    <a:pt x="328306" y="57731"/>
                  </a:lnTo>
                  <a:lnTo>
                    <a:pt x="304671" y="27959"/>
                  </a:lnTo>
                  <a:lnTo>
                    <a:pt x="261426" y="7584"/>
                  </a:lnTo>
                  <a:lnTo>
                    <a:pt x="195386" y="31"/>
                  </a:lnTo>
                  <a:lnTo>
                    <a:pt x="0" y="0"/>
                  </a:lnTo>
                  <a:close/>
                </a:path>
                <a:path w="339090" h="376554">
                  <a:moveTo>
                    <a:pt x="328395" y="225699"/>
                  </a:moveTo>
                  <a:lnTo>
                    <a:pt x="221008" y="225699"/>
                  </a:lnTo>
                  <a:lnTo>
                    <a:pt x="221302" y="225741"/>
                  </a:lnTo>
                  <a:lnTo>
                    <a:pt x="232420" y="229124"/>
                  </a:lnTo>
                  <a:lnTo>
                    <a:pt x="241310" y="235953"/>
                  </a:lnTo>
                  <a:lnTo>
                    <a:pt x="247207" y="245393"/>
                  </a:lnTo>
                  <a:lnTo>
                    <a:pt x="249343" y="256609"/>
                  </a:lnTo>
                  <a:lnTo>
                    <a:pt x="246841" y="268844"/>
                  </a:lnTo>
                  <a:lnTo>
                    <a:pt x="240055" y="279025"/>
                  </a:lnTo>
                  <a:lnTo>
                    <a:pt x="230065" y="286029"/>
                  </a:lnTo>
                  <a:lnTo>
                    <a:pt x="217951" y="288734"/>
                  </a:lnTo>
                  <a:lnTo>
                    <a:pt x="334955" y="288734"/>
                  </a:lnTo>
                  <a:lnTo>
                    <a:pt x="338921" y="268253"/>
                  </a:lnTo>
                  <a:lnTo>
                    <a:pt x="329555" y="227186"/>
                  </a:lnTo>
                  <a:lnTo>
                    <a:pt x="328395" y="225699"/>
                  </a:lnTo>
                  <a:close/>
                </a:path>
                <a:path w="339090" h="376554">
                  <a:moveTo>
                    <a:pt x="333183" y="81903"/>
                  </a:moveTo>
                  <a:lnTo>
                    <a:pt x="224275" y="81903"/>
                  </a:lnTo>
                  <a:lnTo>
                    <a:pt x="224747" y="81997"/>
                  </a:lnTo>
                  <a:lnTo>
                    <a:pt x="235019" y="85723"/>
                  </a:lnTo>
                  <a:lnTo>
                    <a:pt x="243141" y="92467"/>
                  </a:lnTo>
                  <a:lnTo>
                    <a:pt x="248480" y="101494"/>
                  </a:lnTo>
                  <a:lnTo>
                    <a:pt x="250400" y="112069"/>
                  </a:lnTo>
                  <a:lnTo>
                    <a:pt x="248352" y="123093"/>
                  </a:lnTo>
                  <a:lnTo>
                    <a:pt x="242698" y="132727"/>
                  </a:lnTo>
                  <a:lnTo>
                    <a:pt x="234175" y="139909"/>
                  </a:lnTo>
                  <a:lnTo>
                    <a:pt x="223521" y="143576"/>
                  </a:lnTo>
                  <a:lnTo>
                    <a:pt x="92803" y="143796"/>
                  </a:lnTo>
                  <a:lnTo>
                    <a:pt x="325439" y="143796"/>
                  </a:lnTo>
                  <a:lnTo>
                    <a:pt x="333476" y="118983"/>
                  </a:lnTo>
                  <a:lnTo>
                    <a:pt x="335518" y="93473"/>
                  </a:lnTo>
                  <a:lnTo>
                    <a:pt x="333183" y="8190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16" name="object 5">
              <a:extLst>
                <a:ext uri="{FF2B5EF4-FFF2-40B4-BE49-F238E27FC236}">
                  <a16:creationId xmlns:a16="http://schemas.microsoft.com/office/drawing/2014/main" id="{AD1D8B5D-D461-4A39-B96F-72104978F0B2}"/>
                </a:ext>
              </a:extLst>
            </p:cNvPr>
            <p:cNvSpPr/>
            <p:nvPr/>
          </p:nvSpPr>
          <p:spPr>
            <a:xfrm>
              <a:off x="2036153" y="3664565"/>
              <a:ext cx="330835" cy="377190"/>
            </a:xfrm>
            <a:custGeom>
              <a:avLst/>
              <a:gdLst/>
              <a:ahLst/>
              <a:cxnLst/>
              <a:rect l="l" t="t" r="r" b="b"/>
              <a:pathLst>
                <a:path w="330835" h="377189">
                  <a:moveTo>
                    <a:pt x="330225" y="290830"/>
                  </a:moveTo>
                  <a:lnTo>
                    <a:pt x="91986" y="290830"/>
                  </a:lnTo>
                  <a:lnTo>
                    <a:pt x="91986" y="226060"/>
                  </a:lnTo>
                  <a:lnTo>
                    <a:pt x="306755" y="226060"/>
                  </a:lnTo>
                  <a:lnTo>
                    <a:pt x="306755" y="142240"/>
                  </a:lnTo>
                  <a:lnTo>
                    <a:pt x="91859" y="142240"/>
                  </a:lnTo>
                  <a:lnTo>
                    <a:pt x="91859" y="82550"/>
                  </a:lnTo>
                  <a:lnTo>
                    <a:pt x="330085" y="82550"/>
                  </a:lnTo>
                  <a:lnTo>
                    <a:pt x="330085" y="0"/>
                  </a:lnTo>
                  <a:lnTo>
                    <a:pt x="0" y="0"/>
                  </a:lnTo>
                  <a:lnTo>
                    <a:pt x="0" y="82550"/>
                  </a:lnTo>
                  <a:lnTo>
                    <a:pt x="0" y="142240"/>
                  </a:lnTo>
                  <a:lnTo>
                    <a:pt x="0" y="226060"/>
                  </a:lnTo>
                  <a:lnTo>
                    <a:pt x="0" y="290830"/>
                  </a:lnTo>
                  <a:lnTo>
                    <a:pt x="0" y="377190"/>
                  </a:lnTo>
                  <a:lnTo>
                    <a:pt x="330225" y="377190"/>
                  </a:lnTo>
                  <a:lnTo>
                    <a:pt x="330225" y="29083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39D9C90F-C6DF-4D3D-BA85-FC0447837BB6}"/>
                </a:ext>
              </a:extLst>
            </p:cNvPr>
            <p:cNvSpPr/>
            <p:nvPr/>
          </p:nvSpPr>
          <p:spPr>
            <a:xfrm>
              <a:off x="1644435" y="3665051"/>
              <a:ext cx="335280" cy="377190"/>
            </a:xfrm>
            <a:custGeom>
              <a:avLst/>
              <a:gdLst/>
              <a:ahLst/>
              <a:cxnLst/>
              <a:rect l="l" t="t" r="r" b="b"/>
              <a:pathLst>
                <a:path w="335280" h="377189">
                  <a:moveTo>
                    <a:pt x="199669" y="0"/>
                  </a:moveTo>
                  <a:lnTo>
                    <a:pt x="0" y="0"/>
                  </a:lnTo>
                  <a:lnTo>
                    <a:pt x="0" y="376595"/>
                  </a:lnTo>
                  <a:lnTo>
                    <a:pt x="91683" y="376595"/>
                  </a:lnTo>
                  <a:lnTo>
                    <a:pt x="91683" y="224213"/>
                  </a:lnTo>
                  <a:lnTo>
                    <a:pt x="326253" y="224118"/>
                  </a:lnTo>
                  <a:lnTo>
                    <a:pt x="325144" y="219532"/>
                  </a:lnTo>
                  <a:lnTo>
                    <a:pt x="306446" y="197092"/>
                  </a:lnTo>
                  <a:lnTo>
                    <a:pt x="287747" y="185212"/>
                  </a:lnTo>
                  <a:lnTo>
                    <a:pt x="279248" y="181732"/>
                  </a:lnTo>
                  <a:lnTo>
                    <a:pt x="311398" y="171085"/>
                  </a:lnTo>
                  <a:lnTo>
                    <a:pt x="327907" y="158870"/>
                  </a:lnTo>
                  <a:lnTo>
                    <a:pt x="332465" y="142697"/>
                  </a:lnTo>
                  <a:lnTo>
                    <a:pt x="91368" y="142697"/>
                  </a:lnTo>
                  <a:lnTo>
                    <a:pt x="91368" y="82405"/>
                  </a:lnTo>
                  <a:lnTo>
                    <a:pt x="330982" y="82405"/>
                  </a:lnTo>
                  <a:lnTo>
                    <a:pt x="322904" y="48781"/>
                  </a:lnTo>
                  <a:lnTo>
                    <a:pt x="291714" y="18725"/>
                  </a:lnTo>
                  <a:lnTo>
                    <a:pt x="248299" y="3942"/>
                  </a:lnTo>
                  <a:lnTo>
                    <a:pt x="199669" y="0"/>
                  </a:lnTo>
                  <a:close/>
                </a:path>
                <a:path w="335280" h="377189">
                  <a:moveTo>
                    <a:pt x="326253" y="224118"/>
                  </a:moveTo>
                  <a:lnTo>
                    <a:pt x="192664" y="224118"/>
                  </a:lnTo>
                  <a:lnTo>
                    <a:pt x="212896" y="228524"/>
                  </a:lnTo>
                  <a:lnTo>
                    <a:pt x="229210" y="239988"/>
                  </a:lnTo>
                  <a:lnTo>
                    <a:pt x="240101" y="256850"/>
                  </a:lnTo>
                  <a:lnTo>
                    <a:pt x="244065" y="277447"/>
                  </a:lnTo>
                  <a:lnTo>
                    <a:pt x="244065" y="376260"/>
                  </a:lnTo>
                  <a:lnTo>
                    <a:pt x="333811" y="376239"/>
                  </a:lnTo>
                  <a:lnTo>
                    <a:pt x="333644" y="254693"/>
                  </a:lnTo>
                  <a:lnTo>
                    <a:pt x="326253" y="224118"/>
                  </a:lnTo>
                  <a:close/>
                </a:path>
                <a:path w="335280" h="377189">
                  <a:moveTo>
                    <a:pt x="330982" y="82405"/>
                  </a:moveTo>
                  <a:lnTo>
                    <a:pt x="220286" y="82405"/>
                  </a:lnTo>
                  <a:lnTo>
                    <a:pt x="231110" y="84408"/>
                  </a:lnTo>
                  <a:lnTo>
                    <a:pt x="240043" y="89930"/>
                  </a:lnTo>
                  <a:lnTo>
                    <a:pt x="246453" y="98242"/>
                  </a:lnTo>
                  <a:lnTo>
                    <a:pt x="249709" y="108614"/>
                  </a:lnTo>
                  <a:lnTo>
                    <a:pt x="249709" y="116834"/>
                  </a:lnTo>
                  <a:lnTo>
                    <a:pt x="220244" y="142655"/>
                  </a:lnTo>
                  <a:lnTo>
                    <a:pt x="91368" y="142697"/>
                  </a:lnTo>
                  <a:lnTo>
                    <a:pt x="332465" y="142697"/>
                  </a:lnTo>
                  <a:lnTo>
                    <a:pt x="333989" y="137289"/>
                  </a:lnTo>
                  <a:lnTo>
                    <a:pt x="334858" y="98541"/>
                  </a:lnTo>
                  <a:lnTo>
                    <a:pt x="330982" y="8240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B15727E1-A84F-4079-B2EF-9C1588B91D4D}"/>
                </a:ext>
              </a:extLst>
            </p:cNvPr>
            <p:cNvSpPr/>
            <p:nvPr/>
          </p:nvSpPr>
          <p:spPr>
            <a:xfrm>
              <a:off x="848687" y="3664564"/>
              <a:ext cx="354965" cy="377190"/>
            </a:xfrm>
            <a:custGeom>
              <a:avLst/>
              <a:gdLst/>
              <a:ahLst/>
              <a:cxnLst/>
              <a:rect l="l" t="t" r="r" b="b"/>
              <a:pathLst>
                <a:path w="354965" h="377189">
                  <a:moveTo>
                    <a:pt x="354104" y="0"/>
                  </a:moveTo>
                  <a:lnTo>
                    <a:pt x="189460" y="303"/>
                  </a:lnTo>
                  <a:lnTo>
                    <a:pt x="133681" y="8175"/>
                  </a:lnTo>
                  <a:lnTo>
                    <a:pt x="89820" y="27103"/>
                  </a:lnTo>
                  <a:lnTo>
                    <a:pt x="52596" y="57207"/>
                  </a:lnTo>
                  <a:lnTo>
                    <a:pt x="21079" y="101104"/>
                  </a:lnTo>
                  <a:lnTo>
                    <a:pt x="2386" y="157627"/>
                  </a:lnTo>
                  <a:lnTo>
                    <a:pt x="0" y="187742"/>
                  </a:lnTo>
                  <a:lnTo>
                    <a:pt x="190" y="197329"/>
                  </a:lnTo>
                  <a:lnTo>
                    <a:pt x="16489" y="266259"/>
                  </a:lnTo>
                  <a:lnTo>
                    <a:pt x="38678" y="302234"/>
                  </a:lnTo>
                  <a:lnTo>
                    <a:pt x="68749" y="332267"/>
                  </a:lnTo>
                  <a:lnTo>
                    <a:pt x="105808" y="355235"/>
                  </a:lnTo>
                  <a:lnTo>
                    <a:pt x="142685" y="367390"/>
                  </a:lnTo>
                  <a:lnTo>
                    <a:pt x="208234" y="375925"/>
                  </a:lnTo>
                  <a:lnTo>
                    <a:pt x="354261" y="376690"/>
                  </a:lnTo>
                  <a:lnTo>
                    <a:pt x="354586" y="286043"/>
                  </a:lnTo>
                  <a:lnTo>
                    <a:pt x="351570" y="286085"/>
                  </a:lnTo>
                  <a:lnTo>
                    <a:pt x="330761" y="286407"/>
                  </a:lnTo>
                  <a:lnTo>
                    <a:pt x="283056" y="286781"/>
                  </a:lnTo>
                  <a:lnTo>
                    <a:pt x="227573" y="286371"/>
                  </a:lnTo>
                  <a:lnTo>
                    <a:pt x="183428" y="284336"/>
                  </a:lnTo>
                  <a:lnTo>
                    <a:pt x="139749" y="271800"/>
                  </a:lnTo>
                  <a:lnTo>
                    <a:pt x="94943" y="217002"/>
                  </a:lnTo>
                  <a:lnTo>
                    <a:pt x="90049" y="184811"/>
                  </a:lnTo>
                  <a:lnTo>
                    <a:pt x="96443" y="148666"/>
                  </a:lnTo>
                  <a:lnTo>
                    <a:pt x="143102" y="98331"/>
                  </a:lnTo>
                  <a:lnTo>
                    <a:pt x="180371" y="87390"/>
                  </a:lnTo>
                  <a:lnTo>
                    <a:pt x="274821" y="85208"/>
                  </a:lnTo>
                  <a:lnTo>
                    <a:pt x="353811" y="85630"/>
                  </a:lnTo>
                  <a:lnTo>
                    <a:pt x="35410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755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Cover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7340F4-9434-47C2-9CB2-6C0ACFBEFAB5}"/>
              </a:ext>
            </a:extLst>
          </p:cNvPr>
          <p:cNvCxnSpPr>
            <a:cxnSpLocks/>
          </p:cNvCxnSpPr>
          <p:nvPr/>
        </p:nvCxnSpPr>
        <p:spPr>
          <a:xfrm>
            <a:off x="3584575" y="601449"/>
            <a:ext cx="6558602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Holder 3">
            <a:extLst>
              <a:ext uri="{FF2B5EF4-FFF2-40B4-BE49-F238E27FC236}">
                <a16:creationId xmlns:a16="http://schemas.microsoft.com/office/drawing/2014/main" id="{76276979-8C48-B54F-A483-0C1D538B416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11175" y="1554448"/>
            <a:ext cx="1328469" cy="4121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554492" eaLnBrk="1" fontAlgn="auto" latinLnBrk="0" hangingPunct="1">
              <a:lnSpc>
                <a:spcPts val="16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050" b="1" kern="1200" spc="-3" dirty="0" err="1" smtClean="0">
                <a:solidFill>
                  <a:srgbClr val="FFFFFF"/>
                </a:solidFill>
                <a:latin typeface="Space Mono" panose="02000509040000020004" pitchFamily="49" charset="0"/>
                <a:ea typeface="+mn-ea"/>
                <a:cs typeface="Space Mono" panose="02000509040000020004" pitchFamily="49" charset="0"/>
              </a:defRPr>
            </a:lvl1pPr>
          </a:lstStyle>
          <a:p>
            <a:r>
              <a:rPr lang="en-GB" dirty="0"/>
              <a:t>21 JANUARY 2021</a:t>
            </a:r>
          </a:p>
          <a:p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B9FA0E-E9B2-48CD-AB3E-621C23814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749" y="1524787"/>
            <a:ext cx="7021090" cy="3024184"/>
          </a:xfrm>
        </p:spPr>
        <p:txBody>
          <a:bodyPr/>
          <a:lstStyle>
            <a:lvl1pPr>
              <a:lnSpc>
                <a:spcPct val="800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2F92-C298-4C9D-B165-225CA6300EEC}"/>
              </a:ext>
            </a:extLst>
          </p:cNvPr>
          <p:cNvSpPr/>
          <p:nvPr/>
        </p:nvSpPr>
        <p:spPr>
          <a:xfrm>
            <a:off x="0" y="0"/>
            <a:ext cx="3584575" cy="109165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052B57-EC94-48F3-BB7F-E367677610BC}"/>
              </a:ext>
            </a:extLst>
          </p:cNvPr>
          <p:cNvGrpSpPr/>
          <p:nvPr/>
        </p:nvGrpSpPr>
        <p:grpSpPr>
          <a:xfrm>
            <a:off x="10758474" y="482113"/>
            <a:ext cx="920764" cy="229061"/>
            <a:chOff x="848687" y="3664503"/>
            <a:chExt cx="1518301" cy="377738"/>
          </a:xfrm>
        </p:grpSpPr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015F8206-631C-42F5-ACCC-2D49E14EB8AA}"/>
                </a:ext>
              </a:extLst>
            </p:cNvPr>
            <p:cNvSpPr/>
            <p:nvPr/>
          </p:nvSpPr>
          <p:spPr>
            <a:xfrm>
              <a:off x="1259721" y="3664503"/>
              <a:ext cx="339090" cy="376555"/>
            </a:xfrm>
            <a:custGeom>
              <a:avLst/>
              <a:gdLst/>
              <a:ahLst/>
              <a:cxnLst/>
              <a:rect l="l" t="t" r="r" b="b"/>
              <a:pathLst>
                <a:path w="339090" h="376554">
                  <a:moveTo>
                    <a:pt x="0" y="0"/>
                  </a:moveTo>
                  <a:lnTo>
                    <a:pt x="0" y="376480"/>
                  </a:lnTo>
                  <a:lnTo>
                    <a:pt x="194873" y="376480"/>
                  </a:lnTo>
                  <a:lnTo>
                    <a:pt x="261806" y="367185"/>
                  </a:lnTo>
                  <a:lnTo>
                    <a:pt x="306387" y="342675"/>
                  </a:lnTo>
                  <a:lnTo>
                    <a:pt x="331222" y="308010"/>
                  </a:lnTo>
                  <a:lnTo>
                    <a:pt x="334955" y="288734"/>
                  </a:lnTo>
                  <a:lnTo>
                    <a:pt x="92719" y="288734"/>
                  </a:lnTo>
                  <a:lnTo>
                    <a:pt x="92719" y="225699"/>
                  </a:lnTo>
                  <a:lnTo>
                    <a:pt x="328395" y="225699"/>
                  </a:lnTo>
                  <a:lnTo>
                    <a:pt x="308948" y="200777"/>
                  </a:lnTo>
                  <a:lnTo>
                    <a:pt x="288342" y="186665"/>
                  </a:lnTo>
                  <a:lnTo>
                    <a:pt x="278975" y="182486"/>
                  </a:lnTo>
                  <a:lnTo>
                    <a:pt x="308058" y="166465"/>
                  </a:lnTo>
                  <a:lnTo>
                    <a:pt x="325274" y="144305"/>
                  </a:lnTo>
                  <a:lnTo>
                    <a:pt x="325439" y="143796"/>
                  </a:lnTo>
                  <a:lnTo>
                    <a:pt x="92803" y="143796"/>
                  </a:lnTo>
                  <a:lnTo>
                    <a:pt x="92719" y="81903"/>
                  </a:lnTo>
                  <a:lnTo>
                    <a:pt x="333183" y="81903"/>
                  </a:lnTo>
                  <a:lnTo>
                    <a:pt x="328306" y="57731"/>
                  </a:lnTo>
                  <a:lnTo>
                    <a:pt x="304671" y="27959"/>
                  </a:lnTo>
                  <a:lnTo>
                    <a:pt x="261426" y="7584"/>
                  </a:lnTo>
                  <a:lnTo>
                    <a:pt x="195386" y="31"/>
                  </a:lnTo>
                  <a:lnTo>
                    <a:pt x="0" y="0"/>
                  </a:lnTo>
                  <a:close/>
                </a:path>
                <a:path w="339090" h="376554">
                  <a:moveTo>
                    <a:pt x="328395" y="225699"/>
                  </a:moveTo>
                  <a:lnTo>
                    <a:pt x="221008" y="225699"/>
                  </a:lnTo>
                  <a:lnTo>
                    <a:pt x="221302" y="225741"/>
                  </a:lnTo>
                  <a:lnTo>
                    <a:pt x="232420" y="229124"/>
                  </a:lnTo>
                  <a:lnTo>
                    <a:pt x="241310" y="235953"/>
                  </a:lnTo>
                  <a:lnTo>
                    <a:pt x="247207" y="245393"/>
                  </a:lnTo>
                  <a:lnTo>
                    <a:pt x="249343" y="256609"/>
                  </a:lnTo>
                  <a:lnTo>
                    <a:pt x="246841" y="268844"/>
                  </a:lnTo>
                  <a:lnTo>
                    <a:pt x="240055" y="279025"/>
                  </a:lnTo>
                  <a:lnTo>
                    <a:pt x="230065" y="286029"/>
                  </a:lnTo>
                  <a:lnTo>
                    <a:pt x="217951" y="288734"/>
                  </a:lnTo>
                  <a:lnTo>
                    <a:pt x="334955" y="288734"/>
                  </a:lnTo>
                  <a:lnTo>
                    <a:pt x="338921" y="268253"/>
                  </a:lnTo>
                  <a:lnTo>
                    <a:pt x="329555" y="227186"/>
                  </a:lnTo>
                  <a:lnTo>
                    <a:pt x="328395" y="225699"/>
                  </a:lnTo>
                  <a:close/>
                </a:path>
                <a:path w="339090" h="376554">
                  <a:moveTo>
                    <a:pt x="333183" y="81903"/>
                  </a:moveTo>
                  <a:lnTo>
                    <a:pt x="224275" y="81903"/>
                  </a:lnTo>
                  <a:lnTo>
                    <a:pt x="224747" y="81997"/>
                  </a:lnTo>
                  <a:lnTo>
                    <a:pt x="235019" y="85723"/>
                  </a:lnTo>
                  <a:lnTo>
                    <a:pt x="243141" y="92467"/>
                  </a:lnTo>
                  <a:lnTo>
                    <a:pt x="248480" y="101494"/>
                  </a:lnTo>
                  <a:lnTo>
                    <a:pt x="250400" y="112069"/>
                  </a:lnTo>
                  <a:lnTo>
                    <a:pt x="248352" y="123093"/>
                  </a:lnTo>
                  <a:lnTo>
                    <a:pt x="242698" y="132727"/>
                  </a:lnTo>
                  <a:lnTo>
                    <a:pt x="234175" y="139909"/>
                  </a:lnTo>
                  <a:lnTo>
                    <a:pt x="223521" y="143576"/>
                  </a:lnTo>
                  <a:lnTo>
                    <a:pt x="92803" y="143796"/>
                  </a:lnTo>
                  <a:lnTo>
                    <a:pt x="325439" y="143796"/>
                  </a:lnTo>
                  <a:lnTo>
                    <a:pt x="333476" y="118983"/>
                  </a:lnTo>
                  <a:lnTo>
                    <a:pt x="335518" y="93473"/>
                  </a:lnTo>
                  <a:lnTo>
                    <a:pt x="333183" y="819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9D7FDF08-8861-422A-8C8C-61C94A9F91EC}"/>
                </a:ext>
              </a:extLst>
            </p:cNvPr>
            <p:cNvSpPr/>
            <p:nvPr/>
          </p:nvSpPr>
          <p:spPr>
            <a:xfrm>
              <a:off x="2036153" y="3664565"/>
              <a:ext cx="330835" cy="377190"/>
            </a:xfrm>
            <a:custGeom>
              <a:avLst/>
              <a:gdLst/>
              <a:ahLst/>
              <a:cxnLst/>
              <a:rect l="l" t="t" r="r" b="b"/>
              <a:pathLst>
                <a:path w="330835" h="377189">
                  <a:moveTo>
                    <a:pt x="330225" y="290830"/>
                  </a:moveTo>
                  <a:lnTo>
                    <a:pt x="91986" y="290830"/>
                  </a:lnTo>
                  <a:lnTo>
                    <a:pt x="91986" y="226060"/>
                  </a:lnTo>
                  <a:lnTo>
                    <a:pt x="306755" y="226060"/>
                  </a:lnTo>
                  <a:lnTo>
                    <a:pt x="306755" y="142240"/>
                  </a:lnTo>
                  <a:lnTo>
                    <a:pt x="91859" y="142240"/>
                  </a:lnTo>
                  <a:lnTo>
                    <a:pt x="91859" y="82550"/>
                  </a:lnTo>
                  <a:lnTo>
                    <a:pt x="330085" y="82550"/>
                  </a:lnTo>
                  <a:lnTo>
                    <a:pt x="330085" y="0"/>
                  </a:lnTo>
                  <a:lnTo>
                    <a:pt x="0" y="0"/>
                  </a:lnTo>
                  <a:lnTo>
                    <a:pt x="0" y="82550"/>
                  </a:lnTo>
                  <a:lnTo>
                    <a:pt x="0" y="142240"/>
                  </a:lnTo>
                  <a:lnTo>
                    <a:pt x="0" y="226060"/>
                  </a:lnTo>
                  <a:lnTo>
                    <a:pt x="0" y="290830"/>
                  </a:lnTo>
                  <a:lnTo>
                    <a:pt x="0" y="377190"/>
                  </a:lnTo>
                  <a:lnTo>
                    <a:pt x="330225" y="377190"/>
                  </a:lnTo>
                  <a:lnTo>
                    <a:pt x="330225" y="2908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98DF412C-27E9-44A1-9C66-3D3AE75EF69F}"/>
                </a:ext>
              </a:extLst>
            </p:cNvPr>
            <p:cNvSpPr/>
            <p:nvPr/>
          </p:nvSpPr>
          <p:spPr>
            <a:xfrm>
              <a:off x="1644435" y="3665051"/>
              <a:ext cx="335280" cy="377190"/>
            </a:xfrm>
            <a:custGeom>
              <a:avLst/>
              <a:gdLst/>
              <a:ahLst/>
              <a:cxnLst/>
              <a:rect l="l" t="t" r="r" b="b"/>
              <a:pathLst>
                <a:path w="335280" h="377189">
                  <a:moveTo>
                    <a:pt x="199669" y="0"/>
                  </a:moveTo>
                  <a:lnTo>
                    <a:pt x="0" y="0"/>
                  </a:lnTo>
                  <a:lnTo>
                    <a:pt x="0" y="376595"/>
                  </a:lnTo>
                  <a:lnTo>
                    <a:pt x="91683" y="376595"/>
                  </a:lnTo>
                  <a:lnTo>
                    <a:pt x="91683" y="224213"/>
                  </a:lnTo>
                  <a:lnTo>
                    <a:pt x="326253" y="224118"/>
                  </a:lnTo>
                  <a:lnTo>
                    <a:pt x="325144" y="219532"/>
                  </a:lnTo>
                  <a:lnTo>
                    <a:pt x="306446" y="197092"/>
                  </a:lnTo>
                  <a:lnTo>
                    <a:pt x="287747" y="185212"/>
                  </a:lnTo>
                  <a:lnTo>
                    <a:pt x="279248" y="181732"/>
                  </a:lnTo>
                  <a:lnTo>
                    <a:pt x="311398" y="171085"/>
                  </a:lnTo>
                  <a:lnTo>
                    <a:pt x="327907" y="158870"/>
                  </a:lnTo>
                  <a:lnTo>
                    <a:pt x="332465" y="142697"/>
                  </a:lnTo>
                  <a:lnTo>
                    <a:pt x="91368" y="142697"/>
                  </a:lnTo>
                  <a:lnTo>
                    <a:pt x="91368" y="82405"/>
                  </a:lnTo>
                  <a:lnTo>
                    <a:pt x="330982" y="82405"/>
                  </a:lnTo>
                  <a:lnTo>
                    <a:pt x="322904" y="48781"/>
                  </a:lnTo>
                  <a:lnTo>
                    <a:pt x="291714" y="18725"/>
                  </a:lnTo>
                  <a:lnTo>
                    <a:pt x="248299" y="3942"/>
                  </a:lnTo>
                  <a:lnTo>
                    <a:pt x="199669" y="0"/>
                  </a:lnTo>
                  <a:close/>
                </a:path>
                <a:path w="335280" h="377189">
                  <a:moveTo>
                    <a:pt x="326253" y="224118"/>
                  </a:moveTo>
                  <a:lnTo>
                    <a:pt x="192664" y="224118"/>
                  </a:lnTo>
                  <a:lnTo>
                    <a:pt x="212896" y="228524"/>
                  </a:lnTo>
                  <a:lnTo>
                    <a:pt x="229210" y="239988"/>
                  </a:lnTo>
                  <a:lnTo>
                    <a:pt x="240101" y="256850"/>
                  </a:lnTo>
                  <a:lnTo>
                    <a:pt x="244065" y="277447"/>
                  </a:lnTo>
                  <a:lnTo>
                    <a:pt x="244065" y="376260"/>
                  </a:lnTo>
                  <a:lnTo>
                    <a:pt x="333811" y="376239"/>
                  </a:lnTo>
                  <a:lnTo>
                    <a:pt x="333644" y="254693"/>
                  </a:lnTo>
                  <a:lnTo>
                    <a:pt x="326253" y="224118"/>
                  </a:lnTo>
                  <a:close/>
                </a:path>
                <a:path w="335280" h="377189">
                  <a:moveTo>
                    <a:pt x="330982" y="82405"/>
                  </a:moveTo>
                  <a:lnTo>
                    <a:pt x="220286" y="82405"/>
                  </a:lnTo>
                  <a:lnTo>
                    <a:pt x="231110" y="84408"/>
                  </a:lnTo>
                  <a:lnTo>
                    <a:pt x="240043" y="89930"/>
                  </a:lnTo>
                  <a:lnTo>
                    <a:pt x="246453" y="98242"/>
                  </a:lnTo>
                  <a:lnTo>
                    <a:pt x="249709" y="108614"/>
                  </a:lnTo>
                  <a:lnTo>
                    <a:pt x="249709" y="116834"/>
                  </a:lnTo>
                  <a:lnTo>
                    <a:pt x="220244" y="142655"/>
                  </a:lnTo>
                  <a:lnTo>
                    <a:pt x="91368" y="142697"/>
                  </a:lnTo>
                  <a:lnTo>
                    <a:pt x="332465" y="142697"/>
                  </a:lnTo>
                  <a:lnTo>
                    <a:pt x="333989" y="137289"/>
                  </a:lnTo>
                  <a:lnTo>
                    <a:pt x="334858" y="98541"/>
                  </a:lnTo>
                  <a:lnTo>
                    <a:pt x="330982" y="824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2E95590A-2D7C-4F6F-8BA0-C2163A2AE670}"/>
                </a:ext>
              </a:extLst>
            </p:cNvPr>
            <p:cNvSpPr/>
            <p:nvPr/>
          </p:nvSpPr>
          <p:spPr>
            <a:xfrm>
              <a:off x="848687" y="3664564"/>
              <a:ext cx="354965" cy="377190"/>
            </a:xfrm>
            <a:custGeom>
              <a:avLst/>
              <a:gdLst/>
              <a:ahLst/>
              <a:cxnLst/>
              <a:rect l="l" t="t" r="r" b="b"/>
              <a:pathLst>
                <a:path w="354965" h="377189">
                  <a:moveTo>
                    <a:pt x="354104" y="0"/>
                  </a:moveTo>
                  <a:lnTo>
                    <a:pt x="189460" y="303"/>
                  </a:lnTo>
                  <a:lnTo>
                    <a:pt x="133681" y="8175"/>
                  </a:lnTo>
                  <a:lnTo>
                    <a:pt x="89820" y="27103"/>
                  </a:lnTo>
                  <a:lnTo>
                    <a:pt x="52596" y="57207"/>
                  </a:lnTo>
                  <a:lnTo>
                    <a:pt x="21079" y="101104"/>
                  </a:lnTo>
                  <a:lnTo>
                    <a:pt x="2386" y="157627"/>
                  </a:lnTo>
                  <a:lnTo>
                    <a:pt x="0" y="187742"/>
                  </a:lnTo>
                  <a:lnTo>
                    <a:pt x="190" y="197329"/>
                  </a:lnTo>
                  <a:lnTo>
                    <a:pt x="16489" y="266259"/>
                  </a:lnTo>
                  <a:lnTo>
                    <a:pt x="38678" y="302234"/>
                  </a:lnTo>
                  <a:lnTo>
                    <a:pt x="68749" y="332267"/>
                  </a:lnTo>
                  <a:lnTo>
                    <a:pt x="105808" y="355235"/>
                  </a:lnTo>
                  <a:lnTo>
                    <a:pt x="142685" y="367390"/>
                  </a:lnTo>
                  <a:lnTo>
                    <a:pt x="208234" y="375925"/>
                  </a:lnTo>
                  <a:lnTo>
                    <a:pt x="354261" y="376690"/>
                  </a:lnTo>
                  <a:lnTo>
                    <a:pt x="354586" y="286043"/>
                  </a:lnTo>
                  <a:lnTo>
                    <a:pt x="351570" y="286085"/>
                  </a:lnTo>
                  <a:lnTo>
                    <a:pt x="330761" y="286407"/>
                  </a:lnTo>
                  <a:lnTo>
                    <a:pt x="283056" y="286781"/>
                  </a:lnTo>
                  <a:lnTo>
                    <a:pt x="227573" y="286371"/>
                  </a:lnTo>
                  <a:lnTo>
                    <a:pt x="183428" y="284336"/>
                  </a:lnTo>
                  <a:lnTo>
                    <a:pt x="139749" y="271800"/>
                  </a:lnTo>
                  <a:lnTo>
                    <a:pt x="94943" y="217002"/>
                  </a:lnTo>
                  <a:lnTo>
                    <a:pt x="90049" y="184811"/>
                  </a:lnTo>
                  <a:lnTo>
                    <a:pt x="96443" y="148666"/>
                  </a:lnTo>
                  <a:lnTo>
                    <a:pt x="143102" y="98331"/>
                  </a:lnTo>
                  <a:lnTo>
                    <a:pt x="180371" y="87390"/>
                  </a:lnTo>
                  <a:lnTo>
                    <a:pt x="274821" y="85208"/>
                  </a:lnTo>
                  <a:lnTo>
                    <a:pt x="353811" y="85630"/>
                  </a:lnTo>
                  <a:lnTo>
                    <a:pt x="354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88503E-C53D-4EDF-900B-3BD14EF07C84}"/>
              </a:ext>
            </a:extLst>
          </p:cNvPr>
          <p:cNvGrpSpPr/>
          <p:nvPr/>
        </p:nvGrpSpPr>
        <p:grpSpPr>
          <a:xfrm>
            <a:off x="10758474" y="482113"/>
            <a:ext cx="920764" cy="229061"/>
            <a:chOff x="848687" y="3664503"/>
            <a:chExt cx="1518301" cy="377738"/>
          </a:xfrm>
        </p:grpSpPr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2E40778C-D34A-484B-8281-06755B2193E8}"/>
                </a:ext>
              </a:extLst>
            </p:cNvPr>
            <p:cNvSpPr/>
            <p:nvPr/>
          </p:nvSpPr>
          <p:spPr>
            <a:xfrm>
              <a:off x="1259721" y="3664503"/>
              <a:ext cx="339090" cy="376555"/>
            </a:xfrm>
            <a:custGeom>
              <a:avLst/>
              <a:gdLst/>
              <a:ahLst/>
              <a:cxnLst/>
              <a:rect l="l" t="t" r="r" b="b"/>
              <a:pathLst>
                <a:path w="339090" h="376554">
                  <a:moveTo>
                    <a:pt x="0" y="0"/>
                  </a:moveTo>
                  <a:lnTo>
                    <a:pt x="0" y="376480"/>
                  </a:lnTo>
                  <a:lnTo>
                    <a:pt x="194873" y="376480"/>
                  </a:lnTo>
                  <a:lnTo>
                    <a:pt x="261806" y="367185"/>
                  </a:lnTo>
                  <a:lnTo>
                    <a:pt x="306387" y="342675"/>
                  </a:lnTo>
                  <a:lnTo>
                    <a:pt x="331222" y="308010"/>
                  </a:lnTo>
                  <a:lnTo>
                    <a:pt x="334955" y="288734"/>
                  </a:lnTo>
                  <a:lnTo>
                    <a:pt x="92719" y="288734"/>
                  </a:lnTo>
                  <a:lnTo>
                    <a:pt x="92719" y="225699"/>
                  </a:lnTo>
                  <a:lnTo>
                    <a:pt x="328395" y="225699"/>
                  </a:lnTo>
                  <a:lnTo>
                    <a:pt x="308948" y="200777"/>
                  </a:lnTo>
                  <a:lnTo>
                    <a:pt x="288342" y="186665"/>
                  </a:lnTo>
                  <a:lnTo>
                    <a:pt x="278975" y="182486"/>
                  </a:lnTo>
                  <a:lnTo>
                    <a:pt x="308058" y="166465"/>
                  </a:lnTo>
                  <a:lnTo>
                    <a:pt x="325274" y="144305"/>
                  </a:lnTo>
                  <a:lnTo>
                    <a:pt x="325439" y="143796"/>
                  </a:lnTo>
                  <a:lnTo>
                    <a:pt x="92803" y="143796"/>
                  </a:lnTo>
                  <a:lnTo>
                    <a:pt x="92719" y="81903"/>
                  </a:lnTo>
                  <a:lnTo>
                    <a:pt x="333183" y="81903"/>
                  </a:lnTo>
                  <a:lnTo>
                    <a:pt x="328306" y="57731"/>
                  </a:lnTo>
                  <a:lnTo>
                    <a:pt x="304671" y="27959"/>
                  </a:lnTo>
                  <a:lnTo>
                    <a:pt x="261426" y="7584"/>
                  </a:lnTo>
                  <a:lnTo>
                    <a:pt x="195386" y="31"/>
                  </a:lnTo>
                  <a:lnTo>
                    <a:pt x="0" y="0"/>
                  </a:lnTo>
                  <a:close/>
                </a:path>
                <a:path w="339090" h="376554">
                  <a:moveTo>
                    <a:pt x="328395" y="225699"/>
                  </a:moveTo>
                  <a:lnTo>
                    <a:pt x="221008" y="225699"/>
                  </a:lnTo>
                  <a:lnTo>
                    <a:pt x="221302" y="225741"/>
                  </a:lnTo>
                  <a:lnTo>
                    <a:pt x="232420" y="229124"/>
                  </a:lnTo>
                  <a:lnTo>
                    <a:pt x="241310" y="235953"/>
                  </a:lnTo>
                  <a:lnTo>
                    <a:pt x="247207" y="245393"/>
                  </a:lnTo>
                  <a:lnTo>
                    <a:pt x="249343" y="256609"/>
                  </a:lnTo>
                  <a:lnTo>
                    <a:pt x="246841" y="268844"/>
                  </a:lnTo>
                  <a:lnTo>
                    <a:pt x="240055" y="279025"/>
                  </a:lnTo>
                  <a:lnTo>
                    <a:pt x="230065" y="286029"/>
                  </a:lnTo>
                  <a:lnTo>
                    <a:pt x="217951" y="288734"/>
                  </a:lnTo>
                  <a:lnTo>
                    <a:pt x="334955" y="288734"/>
                  </a:lnTo>
                  <a:lnTo>
                    <a:pt x="338921" y="268253"/>
                  </a:lnTo>
                  <a:lnTo>
                    <a:pt x="329555" y="227186"/>
                  </a:lnTo>
                  <a:lnTo>
                    <a:pt x="328395" y="225699"/>
                  </a:lnTo>
                  <a:close/>
                </a:path>
                <a:path w="339090" h="376554">
                  <a:moveTo>
                    <a:pt x="333183" y="81903"/>
                  </a:moveTo>
                  <a:lnTo>
                    <a:pt x="224275" y="81903"/>
                  </a:lnTo>
                  <a:lnTo>
                    <a:pt x="224747" y="81997"/>
                  </a:lnTo>
                  <a:lnTo>
                    <a:pt x="235019" y="85723"/>
                  </a:lnTo>
                  <a:lnTo>
                    <a:pt x="243141" y="92467"/>
                  </a:lnTo>
                  <a:lnTo>
                    <a:pt x="248480" y="101494"/>
                  </a:lnTo>
                  <a:lnTo>
                    <a:pt x="250400" y="112069"/>
                  </a:lnTo>
                  <a:lnTo>
                    <a:pt x="248352" y="123093"/>
                  </a:lnTo>
                  <a:lnTo>
                    <a:pt x="242698" y="132727"/>
                  </a:lnTo>
                  <a:lnTo>
                    <a:pt x="234175" y="139909"/>
                  </a:lnTo>
                  <a:lnTo>
                    <a:pt x="223521" y="143576"/>
                  </a:lnTo>
                  <a:lnTo>
                    <a:pt x="92803" y="143796"/>
                  </a:lnTo>
                  <a:lnTo>
                    <a:pt x="325439" y="143796"/>
                  </a:lnTo>
                  <a:lnTo>
                    <a:pt x="333476" y="118983"/>
                  </a:lnTo>
                  <a:lnTo>
                    <a:pt x="335518" y="93473"/>
                  </a:lnTo>
                  <a:lnTo>
                    <a:pt x="333183" y="819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CF99659F-F8BD-4E99-90A0-D23294C558B6}"/>
                </a:ext>
              </a:extLst>
            </p:cNvPr>
            <p:cNvSpPr/>
            <p:nvPr/>
          </p:nvSpPr>
          <p:spPr>
            <a:xfrm>
              <a:off x="2036153" y="3664565"/>
              <a:ext cx="330835" cy="377190"/>
            </a:xfrm>
            <a:custGeom>
              <a:avLst/>
              <a:gdLst/>
              <a:ahLst/>
              <a:cxnLst/>
              <a:rect l="l" t="t" r="r" b="b"/>
              <a:pathLst>
                <a:path w="330835" h="377189">
                  <a:moveTo>
                    <a:pt x="330225" y="290830"/>
                  </a:moveTo>
                  <a:lnTo>
                    <a:pt x="91986" y="290830"/>
                  </a:lnTo>
                  <a:lnTo>
                    <a:pt x="91986" y="226060"/>
                  </a:lnTo>
                  <a:lnTo>
                    <a:pt x="306755" y="226060"/>
                  </a:lnTo>
                  <a:lnTo>
                    <a:pt x="306755" y="142240"/>
                  </a:lnTo>
                  <a:lnTo>
                    <a:pt x="91859" y="142240"/>
                  </a:lnTo>
                  <a:lnTo>
                    <a:pt x="91859" y="82550"/>
                  </a:lnTo>
                  <a:lnTo>
                    <a:pt x="330085" y="82550"/>
                  </a:lnTo>
                  <a:lnTo>
                    <a:pt x="330085" y="0"/>
                  </a:lnTo>
                  <a:lnTo>
                    <a:pt x="0" y="0"/>
                  </a:lnTo>
                  <a:lnTo>
                    <a:pt x="0" y="82550"/>
                  </a:lnTo>
                  <a:lnTo>
                    <a:pt x="0" y="142240"/>
                  </a:lnTo>
                  <a:lnTo>
                    <a:pt x="0" y="226060"/>
                  </a:lnTo>
                  <a:lnTo>
                    <a:pt x="0" y="290830"/>
                  </a:lnTo>
                  <a:lnTo>
                    <a:pt x="0" y="377190"/>
                  </a:lnTo>
                  <a:lnTo>
                    <a:pt x="330225" y="377190"/>
                  </a:lnTo>
                  <a:lnTo>
                    <a:pt x="330225" y="2908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622CA6A5-3C64-408F-96E8-BC81BCBBD930}"/>
                </a:ext>
              </a:extLst>
            </p:cNvPr>
            <p:cNvSpPr/>
            <p:nvPr/>
          </p:nvSpPr>
          <p:spPr>
            <a:xfrm>
              <a:off x="1644435" y="3665051"/>
              <a:ext cx="335280" cy="377190"/>
            </a:xfrm>
            <a:custGeom>
              <a:avLst/>
              <a:gdLst/>
              <a:ahLst/>
              <a:cxnLst/>
              <a:rect l="l" t="t" r="r" b="b"/>
              <a:pathLst>
                <a:path w="335280" h="377189">
                  <a:moveTo>
                    <a:pt x="199669" y="0"/>
                  </a:moveTo>
                  <a:lnTo>
                    <a:pt x="0" y="0"/>
                  </a:lnTo>
                  <a:lnTo>
                    <a:pt x="0" y="376595"/>
                  </a:lnTo>
                  <a:lnTo>
                    <a:pt x="91683" y="376595"/>
                  </a:lnTo>
                  <a:lnTo>
                    <a:pt x="91683" y="224213"/>
                  </a:lnTo>
                  <a:lnTo>
                    <a:pt x="326253" y="224118"/>
                  </a:lnTo>
                  <a:lnTo>
                    <a:pt x="325144" y="219532"/>
                  </a:lnTo>
                  <a:lnTo>
                    <a:pt x="306446" y="197092"/>
                  </a:lnTo>
                  <a:lnTo>
                    <a:pt x="287747" y="185212"/>
                  </a:lnTo>
                  <a:lnTo>
                    <a:pt x="279248" y="181732"/>
                  </a:lnTo>
                  <a:lnTo>
                    <a:pt x="311398" y="171085"/>
                  </a:lnTo>
                  <a:lnTo>
                    <a:pt x="327907" y="158870"/>
                  </a:lnTo>
                  <a:lnTo>
                    <a:pt x="332465" y="142697"/>
                  </a:lnTo>
                  <a:lnTo>
                    <a:pt x="91368" y="142697"/>
                  </a:lnTo>
                  <a:lnTo>
                    <a:pt x="91368" y="82405"/>
                  </a:lnTo>
                  <a:lnTo>
                    <a:pt x="330982" y="82405"/>
                  </a:lnTo>
                  <a:lnTo>
                    <a:pt x="322904" y="48781"/>
                  </a:lnTo>
                  <a:lnTo>
                    <a:pt x="291714" y="18725"/>
                  </a:lnTo>
                  <a:lnTo>
                    <a:pt x="248299" y="3942"/>
                  </a:lnTo>
                  <a:lnTo>
                    <a:pt x="199669" y="0"/>
                  </a:lnTo>
                  <a:close/>
                </a:path>
                <a:path w="335280" h="377189">
                  <a:moveTo>
                    <a:pt x="326253" y="224118"/>
                  </a:moveTo>
                  <a:lnTo>
                    <a:pt x="192664" y="224118"/>
                  </a:lnTo>
                  <a:lnTo>
                    <a:pt x="212896" y="228524"/>
                  </a:lnTo>
                  <a:lnTo>
                    <a:pt x="229210" y="239988"/>
                  </a:lnTo>
                  <a:lnTo>
                    <a:pt x="240101" y="256850"/>
                  </a:lnTo>
                  <a:lnTo>
                    <a:pt x="244065" y="277447"/>
                  </a:lnTo>
                  <a:lnTo>
                    <a:pt x="244065" y="376260"/>
                  </a:lnTo>
                  <a:lnTo>
                    <a:pt x="333811" y="376239"/>
                  </a:lnTo>
                  <a:lnTo>
                    <a:pt x="333644" y="254693"/>
                  </a:lnTo>
                  <a:lnTo>
                    <a:pt x="326253" y="224118"/>
                  </a:lnTo>
                  <a:close/>
                </a:path>
                <a:path w="335280" h="377189">
                  <a:moveTo>
                    <a:pt x="330982" y="82405"/>
                  </a:moveTo>
                  <a:lnTo>
                    <a:pt x="220286" y="82405"/>
                  </a:lnTo>
                  <a:lnTo>
                    <a:pt x="231110" y="84408"/>
                  </a:lnTo>
                  <a:lnTo>
                    <a:pt x="240043" y="89930"/>
                  </a:lnTo>
                  <a:lnTo>
                    <a:pt x="246453" y="98242"/>
                  </a:lnTo>
                  <a:lnTo>
                    <a:pt x="249709" y="108614"/>
                  </a:lnTo>
                  <a:lnTo>
                    <a:pt x="249709" y="116834"/>
                  </a:lnTo>
                  <a:lnTo>
                    <a:pt x="220244" y="142655"/>
                  </a:lnTo>
                  <a:lnTo>
                    <a:pt x="91368" y="142697"/>
                  </a:lnTo>
                  <a:lnTo>
                    <a:pt x="332465" y="142697"/>
                  </a:lnTo>
                  <a:lnTo>
                    <a:pt x="333989" y="137289"/>
                  </a:lnTo>
                  <a:lnTo>
                    <a:pt x="334858" y="98541"/>
                  </a:lnTo>
                  <a:lnTo>
                    <a:pt x="330982" y="824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19" name="object 7">
              <a:extLst>
                <a:ext uri="{FF2B5EF4-FFF2-40B4-BE49-F238E27FC236}">
                  <a16:creationId xmlns:a16="http://schemas.microsoft.com/office/drawing/2014/main" id="{0C7645B0-830E-419D-BA94-37F7956F4A17}"/>
                </a:ext>
              </a:extLst>
            </p:cNvPr>
            <p:cNvSpPr/>
            <p:nvPr/>
          </p:nvSpPr>
          <p:spPr>
            <a:xfrm>
              <a:off x="848687" y="3664564"/>
              <a:ext cx="354965" cy="377190"/>
            </a:xfrm>
            <a:custGeom>
              <a:avLst/>
              <a:gdLst/>
              <a:ahLst/>
              <a:cxnLst/>
              <a:rect l="l" t="t" r="r" b="b"/>
              <a:pathLst>
                <a:path w="354965" h="377189">
                  <a:moveTo>
                    <a:pt x="354104" y="0"/>
                  </a:moveTo>
                  <a:lnTo>
                    <a:pt x="189460" y="303"/>
                  </a:lnTo>
                  <a:lnTo>
                    <a:pt x="133681" y="8175"/>
                  </a:lnTo>
                  <a:lnTo>
                    <a:pt x="89820" y="27103"/>
                  </a:lnTo>
                  <a:lnTo>
                    <a:pt x="52596" y="57207"/>
                  </a:lnTo>
                  <a:lnTo>
                    <a:pt x="21079" y="101104"/>
                  </a:lnTo>
                  <a:lnTo>
                    <a:pt x="2386" y="157627"/>
                  </a:lnTo>
                  <a:lnTo>
                    <a:pt x="0" y="187742"/>
                  </a:lnTo>
                  <a:lnTo>
                    <a:pt x="190" y="197329"/>
                  </a:lnTo>
                  <a:lnTo>
                    <a:pt x="16489" y="266259"/>
                  </a:lnTo>
                  <a:lnTo>
                    <a:pt x="38678" y="302234"/>
                  </a:lnTo>
                  <a:lnTo>
                    <a:pt x="68749" y="332267"/>
                  </a:lnTo>
                  <a:lnTo>
                    <a:pt x="105808" y="355235"/>
                  </a:lnTo>
                  <a:lnTo>
                    <a:pt x="142685" y="367390"/>
                  </a:lnTo>
                  <a:lnTo>
                    <a:pt x="208234" y="375925"/>
                  </a:lnTo>
                  <a:lnTo>
                    <a:pt x="354261" y="376690"/>
                  </a:lnTo>
                  <a:lnTo>
                    <a:pt x="354586" y="286043"/>
                  </a:lnTo>
                  <a:lnTo>
                    <a:pt x="351570" y="286085"/>
                  </a:lnTo>
                  <a:lnTo>
                    <a:pt x="330761" y="286407"/>
                  </a:lnTo>
                  <a:lnTo>
                    <a:pt x="283056" y="286781"/>
                  </a:lnTo>
                  <a:lnTo>
                    <a:pt x="227573" y="286371"/>
                  </a:lnTo>
                  <a:lnTo>
                    <a:pt x="183428" y="284336"/>
                  </a:lnTo>
                  <a:lnTo>
                    <a:pt x="139749" y="271800"/>
                  </a:lnTo>
                  <a:lnTo>
                    <a:pt x="94943" y="217002"/>
                  </a:lnTo>
                  <a:lnTo>
                    <a:pt x="90049" y="184811"/>
                  </a:lnTo>
                  <a:lnTo>
                    <a:pt x="96443" y="148666"/>
                  </a:lnTo>
                  <a:lnTo>
                    <a:pt x="143102" y="98331"/>
                  </a:lnTo>
                  <a:lnTo>
                    <a:pt x="180371" y="87390"/>
                  </a:lnTo>
                  <a:lnTo>
                    <a:pt x="274821" y="85208"/>
                  </a:lnTo>
                  <a:lnTo>
                    <a:pt x="353811" y="85630"/>
                  </a:lnTo>
                  <a:lnTo>
                    <a:pt x="354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207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Cov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Holder 3">
            <a:extLst>
              <a:ext uri="{FF2B5EF4-FFF2-40B4-BE49-F238E27FC236}">
                <a16:creationId xmlns:a16="http://schemas.microsoft.com/office/drawing/2014/main" id="{76276979-8C48-B54F-A483-0C1D538B416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11175" y="1554448"/>
            <a:ext cx="1328469" cy="4121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554492" eaLnBrk="1" fontAlgn="auto" latinLnBrk="0" hangingPunct="1">
              <a:lnSpc>
                <a:spcPts val="16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050" b="1" kern="1200" spc="-3" dirty="0" err="1" smtClean="0">
                <a:solidFill>
                  <a:schemeClr val="accent6"/>
                </a:solidFill>
                <a:latin typeface="Space Mono" panose="02000509040000020004" pitchFamily="49" charset="0"/>
                <a:ea typeface="+mn-ea"/>
                <a:cs typeface="Space Mono" panose="02000509040000020004" pitchFamily="49" charset="0"/>
              </a:defRPr>
            </a:lvl1pPr>
          </a:lstStyle>
          <a:p>
            <a:r>
              <a:rPr lang="en-GB" dirty="0"/>
              <a:t>21 JANUARY 2021</a:t>
            </a:r>
          </a:p>
          <a:p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B9FA0E-E9B2-48CD-AB3E-621C23814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75" y="1524787"/>
            <a:ext cx="7543378" cy="3024184"/>
          </a:xfrm>
        </p:spPr>
        <p:txBody>
          <a:bodyPr/>
          <a:lstStyle>
            <a:lvl1pPr>
              <a:lnSpc>
                <a:spcPct val="80000"/>
              </a:lnSpc>
              <a:defRPr sz="96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052B57-EC94-48F3-BB7F-E367677610BC}"/>
              </a:ext>
            </a:extLst>
          </p:cNvPr>
          <p:cNvGrpSpPr/>
          <p:nvPr/>
        </p:nvGrpSpPr>
        <p:grpSpPr>
          <a:xfrm>
            <a:off x="10758474" y="482113"/>
            <a:ext cx="920764" cy="229061"/>
            <a:chOff x="848687" y="3664503"/>
            <a:chExt cx="1518301" cy="377738"/>
          </a:xfrm>
          <a:solidFill>
            <a:schemeClr val="accent6"/>
          </a:solidFill>
        </p:grpSpPr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015F8206-631C-42F5-ACCC-2D49E14EB8AA}"/>
                </a:ext>
              </a:extLst>
            </p:cNvPr>
            <p:cNvSpPr/>
            <p:nvPr/>
          </p:nvSpPr>
          <p:spPr>
            <a:xfrm>
              <a:off x="1259721" y="3664503"/>
              <a:ext cx="339090" cy="376555"/>
            </a:xfrm>
            <a:custGeom>
              <a:avLst/>
              <a:gdLst/>
              <a:ahLst/>
              <a:cxnLst/>
              <a:rect l="l" t="t" r="r" b="b"/>
              <a:pathLst>
                <a:path w="339090" h="376554">
                  <a:moveTo>
                    <a:pt x="0" y="0"/>
                  </a:moveTo>
                  <a:lnTo>
                    <a:pt x="0" y="376480"/>
                  </a:lnTo>
                  <a:lnTo>
                    <a:pt x="194873" y="376480"/>
                  </a:lnTo>
                  <a:lnTo>
                    <a:pt x="261806" y="367185"/>
                  </a:lnTo>
                  <a:lnTo>
                    <a:pt x="306387" y="342675"/>
                  </a:lnTo>
                  <a:lnTo>
                    <a:pt x="331222" y="308010"/>
                  </a:lnTo>
                  <a:lnTo>
                    <a:pt x="334955" y="288734"/>
                  </a:lnTo>
                  <a:lnTo>
                    <a:pt x="92719" y="288734"/>
                  </a:lnTo>
                  <a:lnTo>
                    <a:pt x="92719" y="225699"/>
                  </a:lnTo>
                  <a:lnTo>
                    <a:pt x="328395" y="225699"/>
                  </a:lnTo>
                  <a:lnTo>
                    <a:pt x="308948" y="200777"/>
                  </a:lnTo>
                  <a:lnTo>
                    <a:pt x="288342" y="186665"/>
                  </a:lnTo>
                  <a:lnTo>
                    <a:pt x="278975" y="182486"/>
                  </a:lnTo>
                  <a:lnTo>
                    <a:pt x="308058" y="166465"/>
                  </a:lnTo>
                  <a:lnTo>
                    <a:pt x="325274" y="144305"/>
                  </a:lnTo>
                  <a:lnTo>
                    <a:pt x="325439" y="143796"/>
                  </a:lnTo>
                  <a:lnTo>
                    <a:pt x="92803" y="143796"/>
                  </a:lnTo>
                  <a:lnTo>
                    <a:pt x="92719" y="81903"/>
                  </a:lnTo>
                  <a:lnTo>
                    <a:pt x="333183" y="81903"/>
                  </a:lnTo>
                  <a:lnTo>
                    <a:pt x="328306" y="57731"/>
                  </a:lnTo>
                  <a:lnTo>
                    <a:pt x="304671" y="27959"/>
                  </a:lnTo>
                  <a:lnTo>
                    <a:pt x="261426" y="7584"/>
                  </a:lnTo>
                  <a:lnTo>
                    <a:pt x="195386" y="31"/>
                  </a:lnTo>
                  <a:lnTo>
                    <a:pt x="0" y="0"/>
                  </a:lnTo>
                  <a:close/>
                </a:path>
                <a:path w="339090" h="376554">
                  <a:moveTo>
                    <a:pt x="328395" y="225699"/>
                  </a:moveTo>
                  <a:lnTo>
                    <a:pt x="221008" y="225699"/>
                  </a:lnTo>
                  <a:lnTo>
                    <a:pt x="221302" y="225741"/>
                  </a:lnTo>
                  <a:lnTo>
                    <a:pt x="232420" y="229124"/>
                  </a:lnTo>
                  <a:lnTo>
                    <a:pt x="241310" y="235953"/>
                  </a:lnTo>
                  <a:lnTo>
                    <a:pt x="247207" y="245393"/>
                  </a:lnTo>
                  <a:lnTo>
                    <a:pt x="249343" y="256609"/>
                  </a:lnTo>
                  <a:lnTo>
                    <a:pt x="246841" y="268844"/>
                  </a:lnTo>
                  <a:lnTo>
                    <a:pt x="240055" y="279025"/>
                  </a:lnTo>
                  <a:lnTo>
                    <a:pt x="230065" y="286029"/>
                  </a:lnTo>
                  <a:lnTo>
                    <a:pt x="217951" y="288734"/>
                  </a:lnTo>
                  <a:lnTo>
                    <a:pt x="334955" y="288734"/>
                  </a:lnTo>
                  <a:lnTo>
                    <a:pt x="338921" y="268253"/>
                  </a:lnTo>
                  <a:lnTo>
                    <a:pt x="329555" y="227186"/>
                  </a:lnTo>
                  <a:lnTo>
                    <a:pt x="328395" y="225699"/>
                  </a:lnTo>
                  <a:close/>
                </a:path>
                <a:path w="339090" h="376554">
                  <a:moveTo>
                    <a:pt x="333183" y="81903"/>
                  </a:moveTo>
                  <a:lnTo>
                    <a:pt x="224275" y="81903"/>
                  </a:lnTo>
                  <a:lnTo>
                    <a:pt x="224747" y="81997"/>
                  </a:lnTo>
                  <a:lnTo>
                    <a:pt x="235019" y="85723"/>
                  </a:lnTo>
                  <a:lnTo>
                    <a:pt x="243141" y="92467"/>
                  </a:lnTo>
                  <a:lnTo>
                    <a:pt x="248480" y="101494"/>
                  </a:lnTo>
                  <a:lnTo>
                    <a:pt x="250400" y="112069"/>
                  </a:lnTo>
                  <a:lnTo>
                    <a:pt x="248352" y="123093"/>
                  </a:lnTo>
                  <a:lnTo>
                    <a:pt x="242698" y="132727"/>
                  </a:lnTo>
                  <a:lnTo>
                    <a:pt x="234175" y="139909"/>
                  </a:lnTo>
                  <a:lnTo>
                    <a:pt x="223521" y="143576"/>
                  </a:lnTo>
                  <a:lnTo>
                    <a:pt x="92803" y="143796"/>
                  </a:lnTo>
                  <a:lnTo>
                    <a:pt x="325439" y="143796"/>
                  </a:lnTo>
                  <a:lnTo>
                    <a:pt x="333476" y="118983"/>
                  </a:lnTo>
                  <a:lnTo>
                    <a:pt x="335518" y="93473"/>
                  </a:lnTo>
                  <a:lnTo>
                    <a:pt x="333183" y="8190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9D7FDF08-8861-422A-8C8C-61C94A9F91EC}"/>
                </a:ext>
              </a:extLst>
            </p:cNvPr>
            <p:cNvSpPr/>
            <p:nvPr/>
          </p:nvSpPr>
          <p:spPr>
            <a:xfrm>
              <a:off x="2036153" y="3664565"/>
              <a:ext cx="330835" cy="377190"/>
            </a:xfrm>
            <a:custGeom>
              <a:avLst/>
              <a:gdLst/>
              <a:ahLst/>
              <a:cxnLst/>
              <a:rect l="l" t="t" r="r" b="b"/>
              <a:pathLst>
                <a:path w="330835" h="377189">
                  <a:moveTo>
                    <a:pt x="330225" y="290830"/>
                  </a:moveTo>
                  <a:lnTo>
                    <a:pt x="91986" y="290830"/>
                  </a:lnTo>
                  <a:lnTo>
                    <a:pt x="91986" y="226060"/>
                  </a:lnTo>
                  <a:lnTo>
                    <a:pt x="306755" y="226060"/>
                  </a:lnTo>
                  <a:lnTo>
                    <a:pt x="306755" y="142240"/>
                  </a:lnTo>
                  <a:lnTo>
                    <a:pt x="91859" y="142240"/>
                  </a:lnTo>
                  <a:lnTo>
                    <a:pt x="91859" y="82550"/>
                  </a:lnTo>
                  <a:lnTo>
                    <a:pt x="330085" y="82550"/>
                  </a:lnTo>
                  <a:lnTo>
                    <a:pt x="330085" y="0"/>
                  </a:lnTo>
                  <a:lnTo>
                    <a:pt x="0" y="0"/>
                  </a:lnTo>
                  <a:lnTo>
                    <a:pt x="0" y="82550"/>
                  </a:lnTo>
                  <a:lnTo>
                    <a:pt x="0" y="142240"/>
                  </a:lnTo>
                  <a:lnTo>
                    <a:pt x="0" y="226060"/>
                  </a:lnTo>
                  <a:lnTo>
                    <a:pt x="0" y="290830"/>
                  </a:lnTo>
                  <a:lnTo>
                    <a:pt x="0" y="377190"/>
                  </a:lnTo>
                  <a:lnTo>
                    <a:pt x="330225" y="377190"/>
                  </a:lnTo>
                  <a:lnTo>
                    <a:pt x="330225" y="29083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98DF412C-27E9-44A1-9C66-3D3AE75EF69F}"/>
                </a:ext>
              </a:extLst>
            </p:cNvPr>
            <p:cNvSpPr/>
            <p:nvPr/>
          </p:nvSpPr>
          <p:spPr>
            <a:xfrm>
              <a:off x="1644435" y="3665051"/>
              <a:ext cx="335280" cy="377190"/>
            </a:xfrm>
            <a:custGeom>
              <a:avLst/>
              <a:gdLst/>
              <a:ahLst/>
              <a:cxnLst/>
              <a:rect l="l" t="t" r="r" b="b"/>
              <a:pathLst>
                <a:path w="335280" h="377189">
                  <a:moveTo>
                    <a:pt x="199669" y="0"/>
                  </a:moveTo>
                  <a:lnTo>
                    <a:pt x="0" y="0"/>
                  </a:lnTo>
                  <a:lnTo>
                    <a:pt x="0" y="376595"/>
                  </a:lnTo>
                  <a:lnTo>
                    <a:pt x="91683" y="376595"/>
                  </a:lnTo>
                  <a:lnTo>
                    <a:pt x="91683" y="224213"/>
                  </a:lnTo>
                  <a:lnTo>
                    <a:pt x="326253" y="224118"/>
                  </a:lnTo>
                  <a:lnTo>
                    <a:pt x="325144" y="219532"/>
                  </a:lnTo>
                  <a:lnTo>
                    <a:pt x="306446" y="197092"/>
                  </a:lnTo>
                  <a:lnTo>
                    <a:pt x="287747" y="185212"/>
                  </a:lnTo>
                  <a:lnTo>
                    <a:pt x="279248" y="181732"/>
                  </a:lnTo>
                  <a:lnTo>
                    <a:pt x="311398" y="171085"/>
                  </a:lnTo>
                  <a:lnTo>
                    <a:pt x="327907" y="158870"/>
                  </a:lnTo>
                  <a:lnTo>
                    <a:pt x="332465" y="142697"/>
                  </a:lnTo>
                  <a:lnTo>
                    <a:pt x="91368" y="142697"/>
                  </a:lnTo>
                  <a:lnTo>
                    <a:pt x="91368" y="82405"/>
                  </a:lnTo>
                  <a:lnTo>
                    <a:pt x="330982" y="82405"/>
                  </a:lnTo>
                  <a:lnTo>
                    <a:pt x="322904" y="48781"/>
                  </a:lnTo>
                  <a:lnTo>
                    <a:pt x="291714" y="18725"/>
                  </a:lnTo>
                  <a:lnTo>
                    <a:pt x="248299" y="3942"/>
                  </a:lnTo>
                  <a:lnTo>
                    <a:pt x="199669" y="0"/>
                  </a:lnTo>
                  <a:close/>
                </a:path>
                <a:path w="335280" h="377189">
                  <a:moveTo>
                    <a:pt x="326253" y="224118"/>
                  </a:moveTo>
                  <a:lnTo>
                    <a:pt x="192664" y="224118"/>
                  </a:lnTo>
                  <a:lnTo>
                    <a:pt x="212896" y="228524"/>
                  </a:lnTo>
                  <a:lnTo>
                    <a:pt x="229210" y="239988"/>
                  </a:lnTo>
                  <a:lnTo>
                    <a:pt x="240101" y="256850"/>
                  </a:lnTo>
                  <a:lnTo>
                    <a:pt x="244065" y="277447"/>
                  </a:lnTo>
                  <a:lnTo>
                    <a:pt x="244065" y="376260"/>
                  </a:lnTo>
                  <a:lnTo>
                    <a:pt x="333811" y="376239"/>
                  </a:lnTo>
                  <a:lnTo>
                    <a:pt x="333644" y="254693"/>
                  </a:lnTo>
                  <a:lnTo>
                    <a:pt x="326253" y="224118"/>
                  </a:lnTo>
                  <a:close/>
                </a:path>
                <a:path w="335280" h="377189">
                  <a:moveTo>
                    <a:pt x="330982" y="82405"/>
                  </a:moveTo>
                  <a:lnTo>
                    <a:pt x="220286" y="82405"/>
                  </a:lnTo>
                  <a:lnTo>
                    <a:pt x="231110" y="84408"/>
                  </a:lnTo>
                  <a:lnTo>
                    <a:pt x="240043" y="89930"/>
                  </a:lnTo>
                  <a:lnTo>
                    <a:pt x="246453" y="98242"/>
                  </a:lnTo>
                  <a:lnTo>
                    <a:pt x="249709" y="108614"/>
                  </a:lnTo>
                  <a:lnTo>
                    <a:pt x="249709" y="116834"/>
                  </a:lnTo>
                  <a:lnTo>
                    <a:pt x="220244" y="142655"/>
                  </a:lnTo>
                  <a:lnTo>
                    <a:pt x="91368" y="142697"/>
                  </a:lnTo>
                  <a:lnTo>
                    <a:pt x="332465" y="142697"/>
                  </a:lnTo>
                  <a:lnTo>
                    <a:pt x="333989" y="137289"/>
                  </a:lnTo>
                  <a:lnTo>
                    <a:pt x="334858" y="98541"/>
                  </a:lnTo>
                  <a:lnTo>
                    <a:pt x="330982" y="8240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2E95590A-2D7C-4F6F-8BA0-C2163A2AE670}"/>
                </a:ext>
              </a:extLst>
            </p:cNvPr>
            <p:cNvSpPr/>
            <p:nvPr/>
          </p:nvSpPr>
          <p:spPr>
            <a:xfrm>
              <a:off x="848687" y="3664564"/>
              <a:ext cx="354965" cy="377190"/>
            </a:xfrm>
            <a:custGeom>
              <a:avLst/>
              <a:gdLst/>
              <a:ahLst/>
              <a:cxnLst/>
              <a:rect l="l" t="t" r="r" b="b"/>
              <a:pathLst>
                <a:path w="354965" h="377189">
                  <a:moveTo>
                    <a:pt x="354104" y="0"/>
                  </a:moveTo>
                  <a:lnTo>
                    <a:pt x="189460" y="303"/>
                  </a:lnTo>
                  <a:lnTo>
                    <a:pt x="133681" y="8175"/>
                  </a:lnTo>
                  <a:lnTo>
                    <a:pt x="89820" y="27103"/>
                  </a:lnTo>
                  <a:lnTo>
                    <a:pt x="52596" y="57207"/>
                  </a:lnTo>
                  <a:lnTo>
                    <a:pt x="21079" y="101104"/>
                  </a:lnTo>
                  <a:lnTo>
                    <a:pt x="2386" y="157627"/>
                  </a:lnTo>
                  <a:lnTo>
                    <a:pt x="0" y="187742"/>
                  </a:lnTo>
                  <a:lnTo>
                    <a:pt x="190" y="197329"/>
                  </a:lnTo>
                  <a:lnTo>
                    <a:pt x="16489" y="266259"/>
                  </a:lnTo>
                  <a:lnTo>
                    <a:pt x="38678" y="302234"/>
                  </a:lnTo>
                  <a:lnTo>
                    <a:pt x="68749" y="332267"/>
                  </a:lnTo>
                  <a:lnTo>
                    <a:pt x="105808" y="355235"/>
                  </a:lnTo>
                  <a:lnTo>
                    <a:pt x="142685" y="367390"/>
                  </a:lnTo>
                  <a:lnTo>
                    <a:pt x="208234" y="375925"/>
                  </a:lnTo>
                  <a:lnTo>
                    <a:pt x="354261" y="376690"/>
                  </a:lnTo>
                  <a:lnTo>
                    <a:pt x="354586" y="286043"/>
                  </a:lnTo>
                  <a:lnTo>
                    <a:pt x="351570" y="286085"/>
                  </a:lnTo>
                  <a:lnTo>
                    <a:pt x="330761" y="286407"/>
                  </a:lnTo>
                  <a:lnTo>
                    <a:pt x="283056" y="286781"/>
                  </a:lnTo>
                  <a:lnTo>
                    <a:pt x="227573" y="286371"/>
                  </a:lnTo>
                  <a:lnTo>
                    <a:pt x="183428" y="284336"/>
                  </a:lnTo>
                  <a:lnTo>
                    <a:pt x="139749" y="271800"/>
                  </a:lnTo>
                  <a:lnTo>
                    <a:pt x="94943" y="217002"/>
                  </a:lnTo>
                  <a:lnTo>
                    <a:pt x="90049" y="184811"/>
                  </a:lnTo>
                  <a:lnTo>
                    <a:pt x="96443" y="148666"/>
                  </a:lnTo>
                  <a:lnTo>
                    <a:pt x="143102" y="98331"/>
                  </a:lnTo>
                  <a:lnTo>
                    <a:pt x="180371" y="87390"/>
                  </a:lnTo>
                  <a:lnTo>
                    <a:pt x="274821" y="85208"/>
                  </a:lnTo>
                  <a:lnTo>
                    <a:pt x="353811" y="85630"/>
                  </a:lnTo>
                  <a:lnTo>
                    <a:pt x="35410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7340F4-9434-47C2-9CB2-6C0ACFBEFAB5}"/>
              </a:ext>
            </a:extLst>
          </p:cNvPr>
          <p:cNvCxnSpPr>
            <a:cxnSpLocks/>
          </p:cNvCxnSpPr>
          <p:nvPr/>
        </p:nvCxnSpPr>
        <p:spPr>
          <a:xfrm>
            <a:off x="3584575" y="601449"/>
            <a:ext cx="6558602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2F92-C298-4C9D-B165-225CA6300EEC}"/>
              </a:ext>
            </a:extLst>
          </p:cNvPr>
          <p:cNvSpPr/>
          <p:nvPr/>
        </p:nvSpPr>
        <p:spPr>
          <a:xfrm>
            <a:off x="0" y="0"/>
            <a:ext cx="3584575" cy="109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0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7FE991-A877-4767-B1CA-512FB5B04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176" y="1617690"/>
            <a:ext cx="1441744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0F20E8DD-88E2-4435-A814-208BF59AA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07438" y="1562876"/>
            <a:ext cx="2971799" cy="4314049"/>
          </a:xfrm>
        </p:spPr>
        <p:txBody>
          <a:bodyPr/>
          <a:lstStyle>
            <a:lvl1pPr marL="360363" indent="-3603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tabLst>
                <a:tab pos="360363" algn="l"/>
              </a:tabLst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 marL="347663" indent="-171450">
              <a:buFont typeface="Calibre" panose="020B0503030202060203" pitchFamily="34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Agenda item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7EE949-DAB3-4E3E-BACE-0854D8E221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4575" y="476250"/>
            <a:ext cx="4506913" cy="5905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2971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3">
            <a:extLst>
              <a:ext uri="{FF2B5EF4-FFF2-40B4-BE49-F238E27FC236}">
                <a16:creationId xmlns:a16="http://schemas.microsoft.com/office/drawing/2014/main" id="{A9727837-E2B5-42C2-9C90-38571616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6" y="1601788"/>
            <a:ext cx="2971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93EE55-8927-4040-B221-77F999836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575" y="1601788"/>
            <a:ext cx="3484562" cy="4275137"/>
          </a:xfrm>
          <a:prstGeom prst="rect">
            <a:avLst/>
          </a:prstGeom>
        </p:spPr>
        <p:txBody>
          <a:bodyPr vert="horz" lIns="0" tIns="0" rIns="72000" bIns="0" rtlCol="0">
            <a:noAutofit/>
          </a:bodyPr>
          <a:lstStyle/>
          <a:p>
            <a:pPr lvl="0"/>
            <a:r>
              <a:rPr lang="en-US" dirty="0"/>
              <a:t>Heading 1</a:t>
            </a:r>
          </a:p>
          <a:p>
            <a:pPr lvl="1"/>
            <a:r>
              <a:rPr lang="en-US" dirty="0"/>
              <a:t>Heading 2</a:t>
            </a:r>
          </a:p>
          <a:p>
            <a:pPr lvl="2"/>
            <a:r>
              <a:rPr lang="en-US" dirty="0"/>
              <a:t>Body Copy</a:t>
            </a:r>
          </a:p>
          <a:p>
            <a:pPr lvl="3"/>
            <a:r>
              <a:rPr lang="en-US" dirty="0"/>
              <a:t>Body Bullet</a:t>
            </a:r>
          </a:p>
          <a:p>
            <a:pPr lvl="4"/>
            <a:r>
              <a:rPr lang="en-US" dirty="0"/>
              <a:t>Body Bullet 2</a:t>
            </a:r>
          </a:p>
          <a:p>
            <a:pPr lvl="5"/>
            <a:r>
              <a:rPr lang="en-US" dirty="0"/>
              <a:t>Heading 3</a:t>
            </a:r>
          </a:p>
          <a:p>
            <a:pPr lvl="6"/>
            <a:r>
              <a:rPr lang="en-US" dirty="0"/>
              <a:t>Caption</a:t>
            </a:r>
          </a:p>
          <a:p>
            <a:pPr lvl="7"/>
            <a:r>
              <a:rPr lang="en-US" dirty="0"/>
              <a:t>Caption copy</a:t>
            </a:r>
          </a:p>
          <a:p>
            <a:pPr lvl="8"/>
            <a:r>
              <a:rPr lang="en-US" dirty="0"/>
              <a:t>Caption bullet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35EDC6-6E44-4FEB-ADC2-DD75954004E7}"/>
              </a:ext>
            </a:extLst>
          </p:cNvPr>
          <p:cNvSpPr txBox="1"/>
          <p:nvPr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E7509-6F56-4384-96C9-87A36BA2BC0F}"/>
              </a:ext>
            </a:extLst>
          </p:cNvPr>
          <p:cNvSpPr txBox="1"/>
          <p:nvPr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57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9" r:id="rId1"/>
    <p:sldLayoutId id="2147484606" r:id="rId2"/>
    <p:sldLayoutId id="2147484550" r:id="rId3"/>
    <p:sldLayoutId id="2147484551" r:id="rId4"/>
    <p:sldLayoutId id="2147484552" r:id="rId5"/>
    <p:sldLayoutId id="2147484553" r:id="rId6"/>
    <p:sldLayoutId id="2147484554" r:id="rId7"/>
    <p:sldLayoutId id="2147484555" r:id="rId8"/>
    <p:sldLayoutId id="2147484556" r:id="rId9"/>
    <p:sldLayoutId id="2147484557" r:id="rId10"/>
    <p:sldLayoutId id="2147484558" r:id="rId11"/>
    <p:sldLayoutId id="2147484559" r:id="rId12"/>
    <p:sldLayoutId id="2147484560" r:id="rId13"/>
    <p:sldLayoutId id="2147484561" r:id="rId14"/>
    <p:sldLayoutId id="2147484562" r:id="rId15"/>
    <p:sldLayoutId id="2147484563" r:id="rId16"/>
    <p:sldLayoutId id="2147484564" r:id="rId17"/>
    <p:sldLayoutId id="2147484565" r:id="rId18"/>
    <p:sldLayoutId id="2147484566" r:id="rId19"/>
    <p:sldLayoutId id="2147484567" r:id="rId20"/>
    <p:sldLayoutId id="2147484568" r:id="rId21"/>
    <p:sldLayoutId id="2147484569" r:id="rId22"/>
    <p:sldLayoutId id="2147484570" r:id="rId23"/>
    <p:sldLayoutId id="2147484571" r:id="rId24"/>
    <p:sldLayoutId id="2147484572" r:id="rId25"/>
    <p:sldLayoutId id="2147484573" r:id="rId26"/>
    <p:sldLayoutId id="2147484574" r:id="rId27"/>
    <p:sldLayoutId id="2147484575" r:id="rId28"/>
    <p:sldLayoutId id="2147484576" r:id="rId29"/>
    <p:sldLayoutId id="2147484577" r:id="rId30"/>
    <p:sldLayoutId id="2147484578" r:id="rId31"/>
    <p:sldLayoutId id="2147484579" r:id="rId32"/>
    <p:sldLayoutId id="2147484580" r:id="rId33"/>
    <p:sldLayoutId id="2147484581" r:id="rId34"/>
    <p:sldLayoutId id="2147484582" r:id="rId35"/>
    <p:sldLayoutId id="2147484583" r:id="rId36"/>
    <p:sldLayoutId id="2147484584" r:id="rId37"/>
    <p:sldLayoutId id="2147484585" r:id="rId38"/>
    <p:sldLayoutId id="2147484586" r:id="rId39"/>
    <p:sldLayoutId id="2147484587" r:id="rId40"/>
    <p:sldLayoutId id="2147484588" r:id="rId41"/>
    <p:sldLayoutId id="2147484589" r:id="rId42"/>
    <p:sldLayoutId id="2147484590" r:id="rId43"/>
    <p:sldLayoutId id="2147484591" r:id="rId44"/>
    <p:sldLayoutId id="2147484592" r:id="rId45"/>
    <p:sldLayoutId id="2147484593" r:id="rId46"/>
    <p:sldLayoutId id="2147484594" r:id="rId47"/>
    <p:sldLayoutId id="2147484595" r:id="rId48"/>
    <p:sldLayoutId id="2147484596" r:id="rId49"/>
    <p:sldLayoutId id="2147484597" r:id="rId50"/>
    <p:sldLayoutId id="2147484598" r:id="rId51"/>
    <p:sldLayoutId id="2147484599" r:id="rId52"/>
    <p:sldLayoutId id="2147484600" r:id="rId53"/>
    <p:sldLayoutId id="2147484601" r:id="rId54"/>
    <p:sldLayoutId id="2147484602" r:id="rId55"/>
    <p:sldLayoutId id="2147484603" r:id="rId56"/>
    <p:sldLayoutId id="2147484604" r:id="rId57"/>
    <p:sldLayoutId id="2147484605" r:id="rId58"/>
  </p:sldLayoutIdLst>
  <p:hf hdr="0" dt="0"/>
  <p:txStyles>
    <p:titleStyle>
      <a:lvl1pPr eaLnBrk="1" hangingPunct="1">
        <a:lnSpc>
          <a:spcPct val="90000"/>
        </a:lnSpc>
        <a:defRPr sz="28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eaLnBrk="1" hangingPunct="1">
        <a:spcBef>
          <a:spcPts val="1200"/>
        </a:spcBef>
        <a:spcAft>
          <a:spcPts val="1200"/>
        </a:spcAft>
        <a:defRPr sz="2200">
          <a:solidFill>
            <a:schemeClr val="tx1"/>
          </a:solidFill>
          <a:latin typeface="Calibre Light" panose="020B0303030202060203" pitchFamily="34" charset="0"/>
          <a:ea typeface="+mn-ea"/>
          <a:cs typeface="+mn-cs"/>
        </a:defRPr>
      </a:lvl1pPr>
      <a:lvl2pPr marL="0" indent="0" eaLnBrk="1" hangingPunct="1">
        <a:spcAft>
          <a:spcPts val="600"/>
        </a:spcAft>
        <a:defRPr sz="1600" b="0">
          <a:solidFill>
            <a:schemeClr val="tx1"/>
          </a:solidFill>
          <a:latin typeface="Calibre Semibold" panose="020B0703030202060203" pitchFamily="34" charset="0"/>
          <a:ea typeface="+mn-ea"/>
          <a:cs typeface="+mn-cs"/>
        </a:defRPr>
      </a:lvl2pPr>
      <a:lvl3pPr marL="0" indent="0" eaLnBrk="1" hangingPunct="1">
        <a:spcBef>
          <a:spcPts val="300"/>
        </a:spcBef>
        <a:spcAft>
          <a:spcPts val="300"/>
        </a:spcAft>
        <a:defRPr sz="1200">
          <a:solidFill>
            <a:schemeClr val="tx1"/>
          </a:solidFill>
          <a:latin typeface="+mn-lt"/>
          <a:ea typeface="+mn-ea"/>
          <a:cs typeface="+mn-cs"/>
        </a:defRPr>
      </a:lvl3pPr>
      <a:lvl4pPr marL="171450" indent="-171450" eaLnBrk="1" hangingPunct="1">
        <a:spcBef>
          <a:spcPts val="300"/>
        </a:spcBef>
        <a:spcAft>
          <a:spcPts val="300"/>
        </a:spcAft>
        <a:buClr>
          <a:schemeClr val="tx1"/>
        </a:buClr>
        <a:buFont typeface="SwissReSansOTLight" panose="04000400000000000000" pitchFamily="82" charset="0"/>
        <a:buChar char="–"/>
        <a:defRPr sz="1200">
          <a:solidFill>
            <a:schemeClr val="tx1"/>
          </a:solidFill>
          <a:latin typeface="+mn-lt"/>
          <a:ea typeface="+mn-ea"/>
          <a:cs typeface="+mn-cs"/>
        </a:defRPr>
      </a:lvl4pPr>
      <a:lvl5pPr marL="360363" indent="-184150" eaLnBrk="1" hangingPunct="1">
        <a:spcBef>
          <a:spcPts val="300"/>
        </a:spcBef>
        <a:spcAft>
          <a:spcPts val="300"/>
        </a:spcAft>
        <a:buFont typeface="SwissReSansOTLight" panose="04000400000000000000" pitchFamily="82" charset="0"/>
        <a:buChar char="–"/>
        <a:defRPr sz="1200" b="0">
          <a:solidFill>
            <a:schemeClr val="tx1"/>
          </a:solidFill>
          <a:latin typeface="+mn-lt"/>
          <a:ea typeface="+mn-ea"/>
          <a:cs typeface="+mn-cs"/>
        </a:defRPr>
      </a:lvl5pPr>
      <a:lvl6pPr marL="0" indent="0" eaLnBrk="1" hangingPunct="1">
        <a:spcBef>
          <a:spcPts val="600"/>
        </a:spcBef>
        <a:spcAft>
          <a:spcPts val="0"/>
        </a:spcAft>
        <a:buClr>
          <a:schemeClr val="tx1"/>
        </a:buClr>
        <a:buFontTx/>
        <a:buNone/>
        <a:defRPr sz="1200">
          <a:solidFill>
            <a:schemeClr val="tx1"/>
          </a:solidFill>
          <a:latin typeface="Calibre Semibold" panose="020B0703030202060203" pitchFamily="34" charset="0"/>
          <a:ea typeface="+mn-ea"/>
          <a:cs typeface="+mn-cs"/>
        </a:defRPr>
      </a:lvl6pPr>
      <a:lvl7pPr marL="0" indent="0" eaLnBrk="1" hangingPunct="1">
        <a:spcBef>
          <a:spcPts val="600"/>
        </a:spcBef>
        <a:defRPr sz="1050">
          <a:solidFill>
            <a:schemeClr val="tx1"/>
          </a:solidFill>
          <a:latin typeface="Calibre Semibold" panose="020B0703030202060203" pitchFamily="34" charset="0"/>
          <a:ea typeface="+mn-ea"/>
          <a:cs typeface="+mn-cs"/>
        </a:defRPr>
      </a:lvl7pPr>
      <a:lvl8pPr marL="0" indent="0" eaLnBrk="1" hangingPunct="1">
        <a:spcBef>
          <a:spcPts val="300"/>
        </a:spcBef>
        <a:spcAft>
          <a:spcPts val="300"/>
        </a:spcAft>
        <a:defRPr sz="1050" b="0">
          <a:solidFill>
            <a:schemeClr val="tx1"/>
          </a:solidFill>
          <a:latin typeface="+mn-lt"/>
          <a:ea typeface="+mn-ea"/>
          <a:cs typeface="+mn-cs"/>
        </a:defRPr>
      </a:lvl8pPr>
      <a:lvl9pPr marL="171450" indent="-171450" eaLnBrk="1" hangingPunct="1">
        <a:spcBef>
          <a:spcPts val="200"/>
        </a:spcBef>
        <a:spcAft>
          <a:spcPts val="200"/>
        </a:spcAft>
        <a:buFont typeface="SwissReSansOTLight" panose="04000400000000000000" pitchFamily="82" charset="0"/>
        <a:buChar char="–"/>
        <a:defRPr sz="10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277246" eaLnBrk="1" hangingPunct="1">
        <a:defRPr>
          <a:latin typeface="+mn-lt"/>
          <a:ea typeface="+mn-ea"/>
          <a:cs typeface="+mn-cs"/>
        </a:defRPr>
      </a:lvl2pPr>
      <a:lvl3pPr marL="554492" eaLnBrk="1" hangingPunct="1">
        <a:defRPr>
          <a:latin typeface="+mn-lt"/>
          <a:ea typeface="+mn-ea"/>
          <a:cs typeface="+mn-cs"/>
        </a:defRPr>
      </a:lvl3pPr>
      <a:lvl4pPr marL="831738" eaLnBrk="1" hangingPunct="1">
        <a:defRPr>
          <a:latin typeface="+mn-lt"/>
          <a:ea typeface="+mn-ea"/>
          <a:cs typeface="+mn-cs"/>
        </a:defRPr>
      </a:lvl4pPr>
      <a:lvl5pPr marL="1108984" eaLnBrk="1" hangingPunct="1">
        <a:defRPr>
          <a:latin typeface="+mn-lt"/>
          <a:ea typeface="+mn-ea"/>
          <a:cs typeface="+mn-cs"/>
        </a:defRPr>
      </a:lvl5pPr>
      <a:lvl6pPr marL="1386230" eaLnBrk="1" hangingPunct="1">
        <a:defRPr>
          <a:latin typeface="+mn-lt"/>
          <a:ea typeface="+mn-ea"/>
          <a:cs typeface="+mn-cs"/>
        </a:defRPr>
      </a:lvl6pPr>
      <a:lvl7pPr marL="1663476" eaLnBrk="1" hangingPunct="1">
        <a:defRPr>
          <a:latin typeface="+mn-lt"/>
          <a:ea typeface="+mn-ea"/>
          <a:cs typeface="+mn-cs"/>
        </a:defRPr>
      </a:lvl7pPr>
      <a:lvl8pPr marL="1940723" eaLnBrk="1" hangingPunct="1">
        <a:defRPr>
          <a:latin typeface="+mn-lt"/>
          <a:ea typeface="+mn-ea"/>
          <a:cs typeface="+mn-cs"/>
        </a:defRPr>
      </a:lvl8pPr>
      <a:lvl9pPr marL="2217969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58">
          <p15:clr>
            <a:srgbClr val="F26B43"/>
          </p15:clr>
        </p15:guide>
        <p15:guide id="4" pos="322">
          <p15:clr>
            <a:srgbClr val="F26B43"/>
          </p15:clr>
        </p15:guide>
        <p15:guide id="5" pos="581">
          <p15:clr>
            <a:srgbClr val="F26B43"/>
          </p15:clr>
        </p15:guide>
        <p15:guide id="6" pos="645">
          <p15:clr>
            <a:srgbClr val="F26B43"/>
          </p15:clr>
        </p15:guide>
        <p15:guide id="7" pos="904">
          <p15:clr>
            <a:srgbClr val="F26B43"/>
          </p15:clr>
        </p15:guide>
        <p15:guide id="8" pos="968">
          <p15:clr>
            <a:srgbClr val="F26B43"/>
          </p15:clr>
        </p15:guide>
        <p15:guide id="10" pos="1290">
          <p15:clr>
            <a:srgbClr val="F26B43"/>
          </p15:clr>
        </p15:guide>
        <p15:guide id="11" pos="1549">
          <p15:clr>
            <a:srgbClr val="F26B43"/>
          </p15:clr>
        </p15:guide>
        <p15:guide id="12" pos="1613">
          <p15:clr>
            <a:srgbClr val="F26B43"/>
          </p15:clr>
        </p15:guide>
        <p15:guide id="13" pos="1867">
          <p15:clr>
            <a:srgbClr val="F26B43"/>
          </p15:clr>
        </p15:guide>
        <p15:guide id="14" pos="1936">
          <p15:clr>
            <a:srgbClr val="F26B43"/>
          </p15:clr>
        </p15:guide>
        <p15:guide id="15" pos="2194">
          <p15:clr>
            <a:srgbClr val="F26B43"/>
          </p15:clr>
        </p15:guide>
        <p15:guide id="16" pos="2258">
          <p15:clr>
            <a:srgbClr val="F26B43"/>
          </p15:clr>
        </p15:guide>
        <p15:guide id="17" pos="2517">
          <p15:clr>
            <a:srgbClr val="F26B43"/>
          </p15:clr>
        </p15:guide>
        <p15:guide id="18" pos="2581">
          <p15:clr>
            <a:srgbClr val="F26B43"/>
          </p15:clr>
        </p15:guide>
        <p15:guide id="19" pos="2840">
          <p15:clr>
            <a:srgbClr val="F26B43"/>
          </p15:clr>
        </p15:guide>
        <p15:guide id="20" pos="2904">
          <p15:clr>
            <a:srgbClr val="F26B43"/>
          </p15:clr>
        </p15:guide>
        <p15:guide id="21" pos="3162">
          <p15:clr>
            <a:srgbClr val="F26B43"/>
          </p15:clr>
        </p15:guide>
        <p15:guide id="22" pos="3228">
          <p15:clr>
            <a:srgbClr val="F26B43"/>
          </p15:clr>
        </p15:guide>
        <p15:guide id="23" pos="3485">
          <p15:clr>
            <a:srgbClr val="F26B43"/>
          </p15:clr>
        </p15:guide>
        <p15:guide id="24" pos="3549">
          <p15:clr>
            <a:srgbClr val="F26B43"/>
          </p15:clr>
        </p15:guide>
        <p15:guide id="25" pos="3808">
          <p15:clr>
            <a:srgbClr val="F26B43"/>
          </p15:clr>
        </p15:guide>
        <p15:guide id="26" pos="3872">
          <p15:clr>
            <a:srgbClr val="F26B43"/>
          </p15:clr>
        </p15:guide>
        <p15:guide id="27" pos="4135">
          <p15:clr>
            <a:srgbClr val="F26B43"/>
          </p15:clr>
        </p15:guide>
        <p15:guide id="28" pos="4194">
          <p15:clr>
            <a:srgbClr val="F26B43"/>
          </p15:clr>
        </p15:guide>
        <p15:guide id="29" pos="4453">
          <p15:clr>
            <a:srgbClr val="F26B43"/>
          </p15:clr>
        </p15:guide>
        <p15:guide id="30" pos="4517">
          <p15:clr>
            <a:srgbClr val="F26B43"/>
          </p15:clr>
        </p15:guide>
        <p15:guide id="31" pos="4776">
          <p15:clr>
            <a:srgbClr val="F26B43"/>
          </p15:clr>
        </p15:guide>
        <p15:guide id="32" pos="4840">
          <p15:clr>
            <a:srgbClr val="F26B43"/>
          </p15:clr>
        </p15:guide>
        <p15:guide id="33" pos="5098">
          <p15:clr>
            <a:srgbClr val="F26B43"/>
          </p15:clr>
        </p15:guide>
        <p15:guide id="34" pos="5162">
          <p15:clr>
            <a:srgbClr val="F26B43"/>
          </p15:clr>
        </p15:guide>
        <p15:guide id="35" pos="5421">
          <p15:clr>
            <a:srgbClr val="F26B43"/>
          </p15:clr>
        </p15:guide>
        <p15:guide id="36" pos="5485">
          <p15:clr>
            <a:srgbClr val="F26B43"/>
          </p15:clr>
        </p15:guide>
        <p15:guide id="37" pos="5744">
          <p15:clr>
            <a:srgbClr val="F26B43"/>
          </p15:clr>
        </p15:guide>
        <p15:guide id="38" pos="5808">
          <p15:clr>
            <a:srgbClr val="F26B43"/>
          </p15:clr>
        </p15:guide>
        <p15:guide id="39" pos="6066">
          <p15:clr>
            <a:srgbClr val="F26B43"/>
          </p15:clr>
        </p15:guide>
        <p15:guide id="40" pos="6130">
          <p15:clr>
            <a:srgbClr val="F26B43"/>
          </p15:clr>
        </p15:guide>
        <p15:guide id="41" pos="6389">
          <p15:clr>
            <a:srgbClr val="F26B43"/>
          </p15:clr>
        </p15:guide>
        <p15:guide id="42" pos="6453">
          <p15:clr>
            <a:srgbClr val="F26B43"/>
          </p15:clr>
        </p15:guide>
        <p15:guide id="43" pos="6712">
          <p15:clr>
            <a:srgbClr val="F26B43"/>
          </p15:clr>
        </p15:guide>
        <p15:guide id="44" pos="6776">
          <p15:clr>
            <a:srgbClr val="F26B43"/>
          </p15:clr>
        </p15:guide>
        <p15:guide id="45" pos="7034">
          <p15:clr>
            <a:srgbClr val="F26B43"/>
          </p15:clr>
        </p15:guide>
        <p15:guide id="46" pos="7098">
          <p15:clr>
            <a:srgbClr val="F26B43"/>
          </p15:clr>
        </p15:guide>
        <p15:guide id="47" pos="7357">
          <p15:clr>
            <a:srgbClr val="F26B43"/>
          </p15:clr>
        </p15:guide>
        <p15:guide id="48" pos="7421">
          <p15:clr>
            <a:srgbClr val="F26B43"/>
          </p15:clr>
        </p15:guide>
        <p15:guide id="49" orient="horz">
          <p15:clr>
            <a:srgbClr val="F26B43"/>
          </p15:clr>
        </p15:guide>
        <p15:guide id="50" orient="horz" pos="4320">
          <p15:clr>
            <a:srgbClr val="F26B43"/>
          </p15:clr>
        </p15:guide>
        <p15:guide id="51" orient="horz" pos="222">
          <p15:clr>
            <a:srgbClr val="F26B43"/>
          </p15:clr>
        </p15:guide>
        <p15:guide id="52" orient="horz" pos="552">
          <p15:clr>
            <a:srgbClr val="F26B43"/>
          </p15:clr>
        </p15:guide>
        <p15:guide id="53" orient="horz" pos="616">
          <p15:clr>
            <a:srgbClr val="F26B43"/>
          </p15:clr>
        </p15:guide>
        <p15:guide id="54" orient="horz" pos="945">
          <p15:clr>
            <a:srgbClr val="F26B43"/>
          </p15:clr>
        </p15:guide>
        <p15:guide id="55" orient="horz" pos="1009">
          <p15:clr>
            <a:srgbClr val="F26B43"/>
          </p15:clr>
        </p15:guide>
        <p15:guide id="56" orient="horz" pos="1339">
          <p15:clr>
            <a:srgbClr val="F26B43"/>
          </p15:clr>
        </p15:guide>
        <p15:guide id="57" orient="horz" pos="1403">
          <p15:clr>
            <a:srgbClr val="F26B43"/>
          </p15:clr>
        </p15:guide>
        <p15:guide id="58" orient="horz" pos="1733">
          <p15:clr>
            <a:srgbClr val="F26B43"/>
          </p15:clr>
        </p15:guide>
        <p15:guide id="59" orient="horz" pos="1797">
          <p15:clr>
            <a:srgbClr val="F26B43"/>
          </p15:clr>
        </p15:guide>
        <p15:guide id="60" orient="horz" pos="2127">
          <p15:clr>
            <a:srgbClr val="F26B43"/>
          </p15:clr>
        </p15:guide>
        <p15:guide id="61" orient="horz" pos="2191">
          <p15:clr>
            <a:srgbClr val="F26B43"/>
          </p15:clr>
        </p15:guide>
        <p15:guide id="62" orient="horz" pos="2520">
          <p15:clr>
            <a:srgbClr val="F26B43"/>
          </p15:clr>
        </p15:guide>
        <p15:guide id="63" orient="horz" pos="2584">
          <p15:clr>
            <a:srgbClr val="F26B43"/>
          </p15:clr>
        </p15:guide>
        <p15:guide id="64" orient="horz" pos="2914">
          <p15:clr>
            <a:srgbClr val="F26B43"/>
          </p15:clr>
        </p15:guide>
        <p15:guide id="65" orient="horz" pos="2978">
          <p15:clr>
            <a:srgbClr val="F26B43"/>
          </p15:clr>
        </p15:guide>
        <p15:guide id="66" orient="horz" pos="3308">
          <p15:clr>
            <a:srgbClr val="F26B43"/>
          </p15:clr>
        </p15:guide>
        <p15:guide id="67" orient="horz" pos="3372">
          <p15:clr>
            <a:srgbClr val="F26B43"/>
          </p15:clr>
        </p15:guide>
        <p15:guide id="68" orient="horz" pos="3702">
          <p15:clr>
            <a:srgbClr val="F26B43"/>
          </p15:clr>
        </p15:guide>
        <p15:guide id="69" orient="horz" pos="3766">
          <p15:clr>
            <a:srgbClr val="F26B43"/>
          </p15:clr>
        </p15:guide>
        <p15:guide id="70" orient="horz" pos="4096">
          <p15:clr>
            <a:srgbClr val="F26B43"/>
          </p15:clr>
        </p15:guide>
        <p15:guide id="90" pos="1232">
          <p15:clr>
            <a:srgbClr val="F26B43"/>
          </p15:clr>
        </p15:guide>
        <p15:guide id="91" orient="horz" pos="4020">
          <p15:clr>
            <a:srgbClr val="F26B43"/>
          </p15:clr>
        </p15:guide>
        <p15:guide id="92" orient="horz" pos="3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38B9059-CEE8-4208-BC76-6E71DE56A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5" y="2038414"/>
            <a:ext cx="9118600" cy="278117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C8FE5-2428-4EA7-A907-C6BCD6B00D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44138" y="4266631"/>
            <a:ext cx="1435100" cy="2115119"/>
          </a:xfrm>
        </p:spPr>
        <p:txBody>
          <a:bodyPr anchor="b">
            <a:normAutofit/>
          </a:bodyPr>
          <a:lstStyle/>
          <a:p>
            <a:r>
              <a:rPr lang="en-GB" dirty="0"/>
              <a:t>Step 1:</a:t>
            </a:r>
            <a:br>
              <a:rPr lang="en-GB" dirty="0"/>
            </a:br>
            <a:r>
              <a:rPr lang="en-GB" dirty="0"/>
              <a:t>Download the template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E816CC-5A32-4E9A-979E-2CA0561570A5}"/>
              </a:ext>
            </a:extLst>
          </p:cNvPr>
          <p:cNvSpPr/>
          <p:nvPr/>
        </p:nvSpPr>
        <p:spPr>
          <a:xfrm>
            <a:off x="512762" y="3205113"/>
            <a:ext cx="816417" cy="223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272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8FE5-2428-4EA7-A907-C6BCD6B00D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038" y="2011659"/>
            <a:ext cx="1435100" cy="2115119"/>
          </a:xfrm>
        </p:spPr>
        <p:txBody>
          <a:bodyPr anchor="b">
            <a:normAutofit/>
          </a:bodyPr>
          <a:lstStyle/>
          <a:p>
            <a:r>
              <a:rPr lang="en-GB" dirty="0"/>
              <a:t>Step 3:</a:t>
            </a:r>
            <a:br>
              <a:rPr lang="en-GB" dirty="0"/>
            </a:br>
            <a:r>
              <a:rPr lang="en-GB" dirty="0"/>
              <a:t>Collect your images and give them the same name as in the excel file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05B15EB-9EE9-45F2-AEEC-8F92BAB77817}"/>
              </a:ext>
            </a:extLst>
          </p:cNvPr>
          <p:cNvSpPr txBox="1">
            <a:spLocks/>
          </p:cNvSpPr>
          <p:nvPr/>
        </p:nvSpPr>
        <p:spPr>
          <a:xfrm>
            <a:off x="296038" y="-822076"/>
            <a:ext cx="1435100" cy="2115119"/>
          </a:xfrm>
          <a:prstGeom prst="rect">
            <a:avLst/>
          </a:prstGeom>
        </p:spPr>
        <p:txBody>
          <a:bodyPr vert="horz" lIns="0" tIns="0" rIns="72000" bIns="0" rtlCol="0" anchor="b">
            <a:normAutofit/>
          </a:bodyPr>
          <a:lstStyle>
            <a:lvl1pPr marL="0" eaLnBrk="1" hangingPunct="1">
              <a:spcBef>
                <a:spcPts val="1200"/>
              </a:spcBef>
              <a:spcAft>
                <a:spcPts val="1200"/>
              </a:spcAft>
              <a:defRPr sz="1800">
                <a:solidFill>
                  <a:schemeClr val="bg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0" indent="0" eaLnBrk="1" hangingPunct="1">
              <a:spcAft>
                <a:spcPts val="600"/>
              </a:spcAft>
              <a:defRPr sz="1200" b="0">
                <a:solidFill>
                  <a:schemeClr val="bg1"/>
                </a:solidFill>
                <a:latin typeface="Calibre Semibold" panose="020B0703030202060203" pitchFamily="34" charset="0"/>
                <a:ea typeface="+mn-ea"/>
                <a:cs typeface="+mn-cs"/>
              </a:defRPr>
            </a:lvl2pPr>
            <a:lvl3pPr marL="0" indent="0" eaLnBrk="1" hangingPunct="1">
              <a:spcBef>
                <a:spcPts val="0"/>
              </a:spcBef>
              <a:spcAft>
                <a:spcPts val="300"/>
              </a:spcAft>
              <a:defRPr sz="105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71450" indent="-171450" eaLnBrk="1" hangingPunct="1"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SwissReSansOTLight" panose="04000400000000000000" pitchFamily="82" charset="0"/>
              <a:buChar char="–"/>
              <a:defRPr sz="105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363" indent="-1841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050" b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eaLnBrk="1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20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6pPr>
            <a:lvl7pPr marL="0" indent="0" eaLnBrk="1" hangingPunct="1">
              <a:spcBef>
                <a:spcPts val="600"/>
              </a:spcBef>
              <a:defRPr sz="105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7pPr>
            <a:lvl8pPr marL="0" indent="0" eaLnBrk="1" hangingPunct="1">
              <a:spcBef>
                <a:spcPts val="300"/>
              </a:spcBef>
              <a:spcAft>
                <a:spcPts val="300"/>
              </a:spcAft>
              <a:defRPr sz="105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450" indent="-171450" eaLnBrk="1" hangingPunct="1">
              <a:spcBef>
                <a:spcPts val="200"/>
              </a:spcBef>
              <a:spcAft>
                <a:spcPts val="200"/>
              </a:spcAft>
              <a:buFont typeface="SwissReSansOTLight" panose="04000400000000000000" pitchFamily="82" charset="0"/>
              <a:buChar char="–"/>
              <a:defRPr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Step 2:</a:t>
            </a:r>
            <a:br>
              <a:rPr lang="en-GB" dirty="0"/>
            </a:br>
            <a:r>
              <a:rPr lang="en-GB" dirty="0"/>
              <a:t>Fill the template with property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C86F2-5B4F-43AC-BEE0-14BF7B332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8" y="4401052"/>
            <a:ext cx="2440886" cy="136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92C2683-9CB0-4160-8BFA-C4A36DD4B93C}"/>
              </a:ext>
            </a:extLst>
          </p:cNvPr>
          <p:cNvSpPr txBox="1">
            <a:spLocks/>
          </p:cNvSpPr>
          <p:nvPr/>
        </p:nvSpPr>
        <p:spPr>
          <a:xfrm>
            <a:off x="3094835" y="2011659"/>
            <a:ext cx="1435100" cy="2115119"/>
          </a:xfrm>
          <a:prstGeom prst="rect">
            <a:avLst/>
          </a:prstGeom>
        </p:spPr>
        <p:txBody>
          <a:bodyPr vert="horz" lIns="0" tIns="0" rIns="72000" bIns="0" rtlCol="0" anchor="b">
            <a:normAutofit/>
          </a:bodyPr>
          <a:lstStyle>
            <a:lvl1pPr marL="0" eaLnBrk="1" hangingPunct="1">
              <a:spcBef>
                <a:spcPts val="1200"/>
              </a:spcBef>
              <a:spcAft>
                <a:spcPts val="1200"/>
              </a:spcAft>
              <a:defRPr sz="1800">
                <a:solidFill>
                  <a:schemeClr val="bg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0" indent="0" eaLnBrk="1" hangingPunct="1">
              <a:spcAft>
                <a:spcPts val="600"/>
              </a:spcAft>
              <a:defRPr sz="1200" b="0">
                <a:solidFill>
                  <a:schemeClr val="bg1"/>
                </a:solidFill>
                <a:latin typeface="Calibre Semibold" panose="020B0703030202060203" pitchFamily="34" charset="0"/>
                <a:ea typeface="+mn-ea"/>
                <a:cs typeface="+mn-cs"/>
              </a:defRPr>
            </a:lvl2pPr>
            <a:lvl3pPr marL="0" indent="0" eaLnBrk="1" hangingPunct="1">
              <a:spcBef>
                <a:spcPts val="0"/>
              </a:spcBef>
              <a:spcAft>
                <a:spcPts val="300"/>
              </a:spcAft>
              <a:defRPr sz="105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71450" indent="-171450" eaLnBrk="1" hangingPunct="1"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SwissReSansOTLight" panose="04000400000000000000" pitchFamily="82" charset="0"/>
              <a:buChar char="–"/>
              <a:defRPr sz="105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363" indent="-1841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050" b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eaLnBrk="1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20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6pPr>
            <a:lvl7pPr marL="0" indent="0" eaLnBrk="1" hangingPunct="1">
              <a:spcBef>
                <a:spcPts val="600"/>
              </a:spcBef>
              <a:defRPr sz="105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7pPr>
            <a:lvl8pPr marL="0" indent="0" eaLnBrk="1" hangingPunct="1">
              <a:spcBef>
                <a:spcPts val="300"/>
              </a:spcBef>
              <a:spcAft>
                <a:spcPts val="300"/>
              </a:spcAft>
              <a:defRPr sz="105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450" indent="-171450" eaLnBrk="1" hangingPunct="1">
              <a:spcBef>
                <a:spcPts val="200"/>
              </a:spcBef>
              <a:spcAft>
                <a:spcPts val="200"/>
              </a:spcAft>
              <a:buFont typeface="SwissReSansOTLight" panose="04000400000000000000" pitchFamily="82" charset="0"/>
              <a:buChar char="–"/>
              <a:defRPr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If my images are called 1 and 2 in the folder, this should also be the case in the excel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E1757A-1FBF-422E-8CF5-DEA2FA3AE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835" y="4401052"/>
            <a:ext cx="3277057" cy="81926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5E73E14-04B3-4D8A-90F6-F34C36881F0A}"/>
              </a:ext>
            </a:extLst>
          </p:cNvPr>
          <p:cNvSpPr txBox="1">
            <a:spLocks/>
          </p:cNvSpPr>
          <p:nvPr/>
        </p:nvSpPr>
        <p:spPr>
          <a:xfrm>
            <a:off x="6681158" y="2011659"/>
            <a:ext cx="1551520" cy="2115119"/>
          </a:xfrm>
          <a:prstGeom prst="rect">
            <a:avLst/>
          </a:prstGeom>
        </p:spPr>
        <p:txBody>
          <a:bodyPr vert="horz" lIns="0" tIns="0" rIns="72000" bIns="0" rtlCol="0" anchor="b">
            <a:normAutofit/>
          </a:bodyPr>
          <a:lstStyle>
            <a:lvl1pPr marL="0" eaLnBrk="1" hangingPunct="1">
              <a:spcBef>
                <a:spcPts val="1200"/>
              </a:spcBef>
              <a:spcAft>
                <a:spcPts val="1200"/>
              </a:spcAft>
              <a:defRPr sz="1800">
                <a:solidFill>
                  <a:schemeClr val="bg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0" indent="0" eaLnBrk="1" hangingPunct="1">
              <a:spcAft>
                <a:spcPts val="600"/>
              </a:spcAft>
              <a:defRPr sz="1200" b="0">
                <a:solidFill>
                  <a:schemeClr val="bg1"/>
                </a:solidFill>
                <a:latin typeface="Calibre Semibold" panose="020B0703030202060203" pitchFamily="34" charset="0"/>
                <a:ea typeface="+mn-ea"/>
                <a:cs typeface="+mn-cs"/>
              </a:defRPr>
            </a:lvl2pPr>
            <a:lvl3pPr marL="0" indent="0" eaLnBrk="1" hangingPunct="1">
              <a:spcBef>
                <a:spcPts val="0"/>
              </a:spcBef>
              <a:spcAft>
                <a:spcPts val="300"/>
              </a:spcAft>
              <a:defRPr sz="105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71450" indent="-171450" eaLnBrk="1" hangingPunct="1"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SwissReSansOTLight" panose="04000400000000000000" pitchFamily="82" charset="0"/>
              <a:buChar char="–"/>
              <a:defRPr sz="105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363" indent="-184150" eaLnBrk="1" hangingPunct="1">
              <a:spcBef>
                <a:spcPts val="300"/>
              </a:spcBef>
              <a:spcAft>
                <a:spcPts val="300"/>
              </a:spcAft>
              <a:buFont typeface="SwissReSansOTLight" panose="04000400000000000000" pitchFamily="82" charset="0"/>
              <a:buChar char="–"/>
              <a:defRPr sz="1050" b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eaLnBrk="1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Tx/>
              <a:buNone/>
              <a:defRPr sz="120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6pPr>
            <a:lvl7pPr marL="0" indent="0" eaLnBrk="1" hangingPunct="1">
              <a:spcBef>
                <a:spcPts val="600"/>
              </a:spcBef>
              <a:defRPr sz="1050">
                <a:solidFill>
                  <a:schemeClr val="tx1"/>
                </a:solidFill>
                <a:latin typeface="Calibre Semibold" panose="020B0703030202060203" pitchFamily="34" charset="0"/>
                <a:ea typeface="+mn-ea"/>
                <a:cs typeface="+mn-cs"/>
              </a:defRPr>
            </a:lvl7pPr>
            <a:lvl8pPr marL="0" indent="0" eaLnBrk="1" hangingPunct="1">
              <a:spcBef>
                <a:spcPts val="300"/>
              </a:spcBef>
              <a:spcAft>
                <a:spcPts val="300"/>
              </a:spcAft>
              <a:defRPr sz="105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450" indent="-171450" eaLnBrk="1" hangingPunct="1">
              <a:spcBef>
                <a:spcPts val="200"/>
              </a:spcBef>
              <a:spcAft>
                <a:spcPts val="200"/>
              </a:spcAft>
              <a:buFont typeface="SwissReSansOTLight" panose="04000400000000000000" pitchFamily="82" charset="0"/>
              <a:buChar char="–"/>
              <a:defRPr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this example my pictures for the second slide (GLP Budapest) need to be called 3 and 4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08E5F2-6A1C-4BCB-9811-30A0A975E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158" y="4401052"/>
            <a:ext cx="4057421" cy="107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72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38B9059-CEE8-4208-BC76-6E71DE56A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5" y="2038414"/>
            <a:ext cx="9118600" cy="278117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C8FE5-2428-4EA7-A907-C6BCD6B00D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44138" y="4266631"/>
            <a:ext cx="1435100" cy="2115119"/>
          </a:xfrm>
        </p:spPr>
        <p:txBody>
          <a:bodyPr anchor="b">
            <a:normAutofit/>
          </a:bodyPr>
          <a:lstStyle/>
          <a:p>
            <a:r>
              <a:rPr lang="en-GB" dirty="0"/>
              <a:t>Step 4:</a:t>
            </a:r>
            <a:br>
              <a:rPr lang="en-GB" dirty="0"/>
            </a:br>
            <a:r>
              <a:rPr lang="en-GB" dirty="0"/>
              <a:t>Upload the excel file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E816CC-5A32-4E9A-979E-2CA0561570A5}"/>
              </a:ext>
            </a:extLst>
          </p:cNvPr>
          <p:cNvSpPr/>
          <p:nvPr/>
        </p:nvSpPr>
        <p:spPr>
          <a:xfrm>
            <a:off x="1083131" y="3444844"/>
            <a:ext cx="1062540" cy="223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64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38B9059-CEE8-4208-BC76-6E71DE56A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5" y="2038414"/>
            <a:ext cx="9118600" cy="278117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C8FE5-2428-4EA7-A907-C6BCD6B00D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44138" y="4266631"/>
            <a:ext cx="1435100" cy="2115119"/>
          </a:xfrm>
        </p:spPr>
        <p:txBody>
          <a:bodyPr anchor="b">
            <a:normAutofit/>
          </a:bodyPr>
          <a:lstStyle/>
          <a:p>
            <a:r>
              <a:rPr lang="en-GB" dirty="0"/>
              <a:t>Step 5:</a:t>
            </a:r>
            <a:br>
              <a:rPr lang="en-GB" dirty="0"/>
            </a:br>
            <a:r>
              <a:rPr lang="en-GB" dirty="0"/>
              <a:t>Upload the pictures (all of them)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E816CC-5A32-4E9A-979E-2CA0561570A5}"/>
              </a:ext>
            </a:extLst>
          </p:cNvPr>
          <p:cNvSpPr/>
          <p:nvPr/>
        </p:nvSpPr>
        <p:spPr>
          <a:xfrm>
            <a:off x="511175" y="3621573"/>
            <a:ext cx="2051050" cy="223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4458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38B9059-CEE8-4208-BC76-6E71DE56A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5" y="2038414"/>
            <a:ext cx="9118600" cy="278117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C8FE5-2428-4EA7-A907-C6BCD6B00D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44138" y="4266631"/>
            <a:ext cx="1435100" cy="2115119"/>
          </a:xfrm>
        </p:spPr>
        <p:txBody>
          <a:bodyPr anchor="b">
            <a:normAutofit/>
          </a:bodyPr>
          <a:lstStyle/>
          <a:p>
            <a:r>
              <a:rPr lang="en-GB" dirty="0"/>
              <a:t>Step 6:</a:t>
            </a:r>
            <a:br>
              <a:rPr lang="en-GB" dirty="0"/>
            </a:br>
            <a:r>
              <a:rPr lang="en-GB" dirty="0"/>
              <a:t>Click on Generate PowerPoint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E816CC-5A32-4E9A-979E-2CA0561570A5}"/>
              </a:ext>
            </a:extLst>
          </p:cNvPr>
          <p:cNvSpPr/>
          <p:nvPr/>
        </p:nvSpPr>
        <p:spPr>
          <a:xfrm>
            <a:off x="511175" y="3820749"/>
            <a:ext cx="801577" cy="223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7669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8FE5-2428-4EA7-A907-C6BCD6B00D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44138" y="4266631"/>
            <a:ext cx="1435100" cy="2115119"/>
          </a:xfrm>
        </p:spPr>
        <p:txBody>
          <a:bodyPr anchor="b">
            <a:normAutofit/>
          </a:bodyPr>
          <a:lstStyle/>
          <a:p>
            <a:r>
              <a:rPr lang="en-GB" dirty="0"/>
              <a:t>Step 7:</a:t>
            </a:r>
            <a:br>
              <a:rPr lang="en-GB" dirty="0"/>
            </a:br>
            <a:r>
              <a:rPr lang="en-GB" dirty="0"/>
              <a:t>Download your longlist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C4069-1496-4B12-99E8-175576FB1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62" y="1297351"/>
            <a:ext cx="9091803" cy="47521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E816CC-5A32-4E9A-979E-2CA0561570A5}"/>
              </a:ext>
            </a:extLst>
          </p:cNvPr>
          <p:cNvSpPr/>
          <p:nvPr/>
        </p:nvSpPr>
        <p:spPr>
          <a:xfrm>
            <a:off x="401685" y="5568634"/>
            <a:ext cx="1525855" cy="614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415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E02CB-49E7-4C51-8C6D-25763076B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5" y="898589"/>
            <a:ext cx="9118600" cy="506082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C8FE5-2428-4EA7-A907-C6BCD6B00D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44138" y="4266631"/>
            <a:ext cx="1435100" cy="2115119"/>
          </a:xfrm>
        </p:spPr>
        <p:txBody>
          <a:bodyPr anchor="b">
            <a:normAutofit/>
          </a:bodyPr>
          <a:lstStyle/>
          <a:p>
            <a:r>
              <a:rPr lang="en-GB" dirty="0"/>
              <a:t>Step 8:</a:t>
            </a:r>
            <a:br>
              <a:rPr lang="en-GB" dirty="0"/>
            </a:br>
            <a:r>
              <a:rPr lang="en-GB" dirty="0"/>
              <a:t>Your longlist is filled and ready to be used</a:t>
            </a:r>
          </a:p>
        </p:txBody>
      </p:sp>
    </p:spTree>
    <p:extLst>
      <p:ext uri="{BB962C8B-B14F-4D97-AF65-F5344CB8AC3E}">
        <p14:creationId xmlns:p14="http://schemas.microsoft.com/office/powerpoint/2010/main" val="120775814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157">
      <a:dk1>
        <a:srgbClr val="425254"/>
      </a:dk1>
      <a:lt1>
        <a:srgbClr val="FFFFFF"/>
      </a:lt1>
      <a:dk2>
        <a:srgbClr val="DCD99A"/>
      </a:dk2>
      <a:lt2>
        <a:srgbClr val="7FBBAD"/>
      </a:lt2>
      <a:accent1>
        <a:srgbClr val="1F3765"/>
      </a:accent1>
      <a:accent2>
        <a:srgbClr val="3E7DA6"/>
      </a:accent2>
      <a:accent3>
        <a:srgbClr val="CAD1D3"/>
      </a:accent3>
      <a:accent4>
        <a:srgbClr val="96B3B6"/>
      </a:accent4>
      <a:accent5>
        <a:srgbClr val="7F8481"/>
      </a:accent5>
      <a:accent6>
        <a:srgbClr val="003D30"/>
      </a:accent6>
      <a:hlink>
        <a:srgbClr val="80BBAD"/>
      </a:hlink>
      <a:folHlink>
        <a:srgbClr val="D1D1D3"/>
      </a:folHlink>
    </a:clrScheme>
    <a:fontScheme name="CBRE">
      <a:majorFont>
        <a:latin typeface="Financier Display"/>
        <a:ea typeface=""/>
        <a:cs typeface=""/>
      </a:majorFont>
      <a:minorFont>
        <a:latin typeface="Calibr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274320" bIns="0" rtlCol="0">
        <a:noAutofit/>
      </a:bodyPr>
      <a:lstStyle>
        <a:defPPr marL="0" marR="0" indent="0" algn="l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kern="0" cap="none" spc="0" normalizeH="0" baseline="0" noProof="0" dirty="0" err="1">
            <a:ln>
              <a:noFill/>
            </a:ln>
            <a:solidFill>
              <a:srgbClr val="435254"/>
            </a:solidFill>
            <a:effectLst/>
            <a:uLnTx/>
            <a:uFillTx/>
            <a:latin typeface="Financier Display Medium" panose="02020603070506060203" pitchFamily="18" charset="0"/>
            <a:ea typeface="+mn-ea"/>
            <a:cs typeface="+mn-cs"/>
          </a:defRPr>
        </a:defPPr>
      </a:lstStyle>
    </a:txDef>
  </a:objectDefaults>
  <a:extraClrSchemeLst/>
  <a:custClrLst>
    <a:custClr name="Data Viz 1">
      <a:srgbClr val="80BBAD"/>
    </a:custClr>
    <a:custClr name="Data Viz 2">
      <a:srgbClr val="435254"/>
    </a:custClr>
    <a:custClr name="Data Viz 3">
      <a:srgbClr val="17E88F"/>
    </a:custClr>
    <a:custClr name="Custom Color 4">
      <a:srgbClr val="DBD99A"/>
    </a:custClr>
    <a:custClr name="Data Viz 5">
      <a:srgbClr val="D2785A"/>
    </a:custClr>
    <a:custClr name="Data Viz 6">
      <a:srgbClr val="885073"/>
    </a:custClr>
    <a:custClr name="Data Viz 7">
      <a:srgbClr val="A388BF"/>
    </a:custClr>
    <a:custClr name="Custom Color 8">
      <a:srgbClr val="1F3765"/>
    </a:custClr>
    <a:custClr name="Data Viz 9">
      <a:srgbClr val="3E7DA6"/>
    </a:custClr>
    <a:custClr name="Data Viz 10">
      <a:srgbClr val="CAD1D3"/>
    </a:custClr>
    <a:custClr name="Financial Indicator">
      <a:srgbClr val="AD2A2A"/>
    </a:custClr>
  </a:custClrLst>
  <a:extLst>
    <a:ext uri="{05A4C25C-085E-4340-85A3-A5531E510DB2}">
      <thm15:themeFamily xmlns:thm15="http://schemas.microsoft.com/office/thememl/2012/main" name="Default Theme" id="{80F3EF9A-4CE0-439A-B69A-5AA6B5EEBB47}" vid="{E1297331-134D-44F6-81F4-D2C8E586047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14</TotalTime>
  <Words>124</Words>
  <Application>Microsoft Office PowerPoint</Application>
  <PresentationFormat>Widescreen</PresentationFormat>
  <Paragraphs>10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Barlow Condensed</vt:lpstr>
      <vt:lpstr>Calibre</vt:lpstr>
      <vt:lpstr>Calibre Bold</vt:lpstr>
      <vt:lpstr>Calibre Light</vt:lpstr>
      <vt:lpstr>Calibre Medium</vt:lpstr>
      <vt:lpstr>Calibre Semibold</vt:lpstr>
      <vt:lpstr>Calibre-Semibold</vt:lpstr>
      <vt:lpstr>Financier Display</vt:lpstr>
      <vt:lpstr>Financier Display Medium</vt:lpstr>
      <vt:lpstr>Space Mono</vt:lpstr>
      <vt:lpstr>SwissReSansOTLight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Baaij, Timo @ EMEA Industrial and Logistics</dc:creator>
  <cp:lastModifiedBy>Baaij, Timo @ EMEA Industrial and Logistics</cp:lastModifiedBy>
  <cp:revision>2</cp:revision>
  <dcterms:created xsi:type="dcterms:W3CDTF">2023-02-17T13:44:58Z</dcterms:created>
  <dcterms:modified xsi:type="dcterms:W3CDTF">2023-02-17T13:59:44Z</dcterms:modified>
</cp:coreProperties>
</file>